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10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16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85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4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07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84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71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0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0314-133E-4034-BBB4-4C077BB3FE97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DDA92-A3EB-4F0C-9639-1E4CAFE55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8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Match’em</a:t>
            </a:r>
            <a:r>
              <a:rPr lang="en-GB" dirty="0" smtClean="0"/>
              <a:t> up activity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4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51434"/>
              </p:ext>
            </p:extLst>
          </p:nvPr>
        </p:nvGraphicFramePr>
        <p:xfrm>
          <a:off x="467544" y="2235468"/>
          <a:ext cx="8424936" cy="414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4145860">
                <a:tc>
                  <a:txBody>
                    <a:bodyPr/>
                    <a:lstStyle/>
                    <a:p>
                      <a:r>
                        <a:rPr lang="en-GB" dirty="0" smtClean="0"/>
                        <a:t>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Advs</a:t>
            </a:r>
            <a:r>
              <a:rPr lang="en-GB" dirty="0" smtClean="0"/>
              <a:t> and </a:t>
            </a:r>
            <a:r>
              <a:rPr lang="en-GB" dirty="0" err="1" smtClean="0"/>
              <a:t>disadvs</a:t>
            </a:r>
            <a:r>
              <a:rPr lang="en-GB" dirty="0" smtClean="0"/>
              <a:t> of topologies.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goes where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228184" y="5929388"/>
            <a:ext cx="2664296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Easy and cheap to install as a  consequence of only a small quantity of cable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228184" y="3951039"/>
            <a:ext cx="266429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Suitable for small networks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09153" y="2715637"/>
            <a:ext cx="2664296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Cable length restricts the number of devices that can be connected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209153" y="4633244"/>
            <a:ext cx="2664296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 more devices are connected – the slower it  gets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03548" y="3083926"/>
            <a:ext cx="2664296" cy="11521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Messages sent between two stations pass through all devices…no server needed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03548" y="4385687"/>
            <a:ext cx="2664296" cy="82060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failure of any cable can cause network failure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03548" y="5356341"/>
            <a:ext cx="2664296" cy="114609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Any changes to stations can have performance issues on the whole network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354849" y="3065198"/>
            <a:ext cx="2664296" cy="7808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Centralised layout offers simplicity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354849" y="3948976"/>
            <a:ext cx="2664296" cy="7345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 allows isolation of each device on a network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354849" y="4784556"/>
            <a:ext cx="2664296" cy="11448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 relies on the correct functioning of the central hub – if that crashes – it all fails.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1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order of communication on a network.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Stick it in order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11560" y="2636912"/>
            <a:ext cx="2304256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 source of </a:t>
            </a:r>
            <a:r>
              <a:rPr lang="en-GB" sz="2800" dirty="0" err="1" smtClean="0"/>
              <a:t>infomation</a:t>
            </a:r>
            <a:endParaRPr lang="en-GB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403648" y="3438573"/>
            <a:ext cx="2304256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Transmitter to convert to compatible signals on the channel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592225" y="4155205"/>
            <a:ext cx="2304256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communication channel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39952" y="4919673"/>
            <a:ext cx="2304256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receiver to convert signals back so they can be read.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24128" y="5510277"/>
            <a:ext cx="2304256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Destination for the information</a:t>
            </a:r>
          </a:p>
        </p:txBody>
      </p:sp>
    </p:spTree>
    <p:extLst>
      <p:ext uri="{BB962C8B-B14F-4D97-AF65-F5344CB8AC3E}">
        <p14:creationId xmlns:p14="http://schemas.microsoft.com/office/powerpoint/2010/main" val="32540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02" y="16202"/>
            <a:ext cx="8229600" cy="1143000"/>
          </a:xfrm>
        </p:spPr>
        <p:txBody>
          <a:bodyPr/>
          <a:lstStyle/>
          <a:p>
            <a:r>
              <a:rPr lang="en-GB" dirty="0" smtClean="0"/>
              <a:t>Pros and Cons of networks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484784"/>
            <a:ext cx="26642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Users can share software stored in system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11560" y="2644374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Files can be shared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93304" y="3300830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Comms</a:t>
            </a:r>
            <a:r>
              <a:rPr lang="en-GB" dirty="0" smtClean="0"/>
              <a:t> by electronic means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93304" y="3957286"/>
            <a:ext cx="2664296" cy="76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share common peripheral devices (printers)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76536" y="4877544"/>
            <a:ext cx="2664296" cy="76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Security can be high – users cant see others profiles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76536" y="5776695"/>
            <a:ext cx="2664296" cy="76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Cost/effort is lower to maintain than stand alones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93232" y="1484784"/>
            <a:ext cx="2664296" cy="76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 straightforward to backup than standalones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456356" y="4871732"/>
            <a:ext cx="2664296" cy="76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Users can share viruses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456356" y="5687446"/>
            <a:ext cx="2664296" cy="76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a fault occurs access to files will be lost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2060" y="4312855"/>
            <a:ext cx="2664296" cy="76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cost of construction as well as the servers is high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732509" y="3245844"/>
            <a:ext cx="1465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38501" y="3245844"/>
            <a:ext cx="1596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52120" y="5215942"/>
            <a:ext cx="2664296" cy="9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Management of a large network is complicated , requires skill and knowledge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004809" y="1697344"/>
            <a:ext cx="2664296" cy="775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Need to employ a manager to oversee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456356" y="4019402"/>
            <a:ext cx="2664296" cy="775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Risk of hacking especially over wide areas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04809" y="2525169"/>
            <a:ext cx="2664296" cy="775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Stringent security measures needed such as firewalls to stop abuse.</a:t>
            </a:r>
          </a:p>
        </p:txBody>
      </p:sp>
    </p:spTree>
    <p:extLst>
      <p:ext uri="{BB962C8B-B14F-4D97-AF65-F5344CB8AC3E}">
        <p14:creationId xmlns:p14="http://schemas.microsoft.com/office/powerpoint/2010/main" val="263950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Match’em up activity</vt:lpstr>
      <vt:lpstr>Advs and disadvs of topologies.</vt:lpstr>
      <vt:lpstr>The order of communication on a network.</vt:lpstr>
      <vt:lpstr>Pros and Cons of networks</vt:lpstr>
    </vt:vector>
  </TitlesOfParts>
  <Company>Sanders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Match’em up activity</dc:title>
  <dc:creator>Matthew Hadley</dc:creator>
  <cp:lastModifiedBy>Matthew Hadley</cp:lastModifiedBy>
  <cp:revision>6</cp:revision>
  <dcterms:created xsi:type="dcterms:W3CDTF">2015-04-13T12:25:49Z</dcterms:created>
  <dcterms:modified xsi:type="dcterms:W3CDTF">2015-04-13T13:44:07Z</dcterms:modified>
</cp:coreProperties>
</file>