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256" r:id="rId3"/>
    <p:sldId id="288" r:id="rId4"/>
    <p:sldId id="282" r:id="rId5"/>
    <p:sldId id="291" r:id="rId6"/>
    <p:sldId id="258" r:id="rId7"/>
    <p:sldId id="284" r:id="rId8"/>
    <p:sldId id="283" r:id="rId9"/>
    <p:sldId id="29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241" autoAdjust="0"/>
  </p:normalViewPr>
  <p:slideViewPr>
    <p:cSldViewPr>
      <p:cViewPr>
        <p:scale>
          <a:sx n="60" d="100"/>
          <a:sy n="60" d="100"/>
        </p:scale>
        <p:origin x="-144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7267-8129-4459-83ED-0A8337B10BD2}" type="datetimeFigureOut">
              <a:rPr lang="en-US" smtClean="0"/>
              <a:pPr/>
              <a:t>10/7/2013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42803-1A1F-4FC1-9063-F5C3D2507B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Write them</a:t>
            </a:r>
            <a:r>
              <a:rPr lang="en-GB" baseline="0" dirty="0" smtClean="0"/>
              <a:t> down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2803-1A1F-4FC1-9063-F5C3D2507B9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Features:</a:t>
            </a:r>
          </a:p>
          <a:p>
            <a:r>
              <a:rPr lang="en-GB" dirty="0" smtClean="0"/>
              <a:t>Flat</a:t>
            </a:r>
            <a:r>
              <a:rPr lang="en-GB" baseline="0" dirty="0" smtClean="0"/>
              <a:t> screen / LCD</a:t>
            </a:r>
          </a:p>
          <a:p>
            <a:r>
              <a:rPr lang="en-GB" baseline="0" dirty="0" err="1" smtClean="0"/>
              <a:t>Touchscreen</a:t>
            </a:r>
            <a:endParaRPr lang="en-GB" baseline="0" dirty="0" smtClean="0"/>
          </a:p>
          <a:p>
            <a:r>
              <a:rPr lang="en-GB" baseline="0" dirty="0" smtClean="0"/>
              <a:t>DVD/</a:t>
            </a:r>
            <a:r>
              <a:rPr lang="en-GB" baseline="0" dirty="0" err="1" smtClean="0"/>
              <a:t>Blu</a:t>
            </a:r>
            <a:r>
              <a:rPr lang="en-GB" baseline="0" dirty="0" smtClean="0"/>
              <a:t> Ray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Performance:</a:t>
            </a:r>
          </a:p>
          <a:p>
            <a:r>
              <a:rPr lang="en-GB" baseline="0" dirty="0" smtClean="0"/>
              <a:t>Processor</a:t>
            </a:r>
          </a:p>
          <a:p>
            <a:r>
              <a:rPr lang="en-GB" baseline="0" dirty="0" smtClean="0"/>
              <a:t>RAM</a:t>
            </a:r>
          </a:p>
          <a:p>
            <a:r>
              <a:rPr lang="en-GB" baseline="0" smtClean="0"/>
              <a:t>Battery life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Connectivity:</a:t>
            </a:r>
          </a:p>
          <a:p>
            <a:r>
              <a:rPr lang="en-GB" baseline="0" dirty="0" smtClean="0"/>
              <a:t>USB</a:t>
            </a:r>
          </a:p>
          <a:p>
            <a:r>
              <a:rPr lang="en-GB" baseline="0" dirty="0" smtClean="0"/>
              <a:t>Bluetooth</a:t>
            </a:r>
          </a:p>
          <a:p>
            <a:r>
              <a:rPr lang="en-GB" baseline="0" dirty="0" smtClean="0"/>
              <a:t>Wireless</a:t>
            </a:r>
          </a:p>
          <a:p>
            <a:r>
              <a:rPr lang="en-GB" baseline="0" dirty="0" smtClean="0"/>
              <a:t>HDMI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2803-1A1F-4FC1-9063-F5C3D2507B9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Features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list of what the device includes.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DVD-RW, webcam, LCD flat screen, touch sensitive screen.</a:t>
            </a:r>
          </a:p>
          <a:p>
            <a:endParaRPr lang="en-GB" dirty="0" smtClean="0"/>
          </a:p>
          <a:p>
            <a:r>
              <a:rPr lang="en-GB" dirty="0" smtClean="0"/>
              <a:t>Performance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speed of the processor or size of memory.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2 GHz for speed or 4 GB for memory.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Connectivity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range of interfaces it has for connecting to other devices.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USB, HDMI, Wi-Fi, Bluetooth.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2803-1A1F-4FC1-9063-F5C3D2507B9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Router</a:t>
            </a:r>
          </a:p>
          <a:p>
            <a:r>
              <a:rPr lang="en-GB" dirty="0" smtClean="0"/>
              <a:t>Dongle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A947E-E76D-47A9-8AA0-2F38DA351BB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2803-1A1F-4FC1-9063-F5C3D2507B9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2FEE-9F16-4968-825F-95C67177DAC6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5BAD-1EAA-45E2-B1FD-378AF13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764704"/>
          </a:xfrm>
        </p:spPr>
        <p:txBody>
          <a:bodyPr/>
          <a:lstStyle/>
          <a:p>
            <a:r>
              <a:rPr lang="en-GB" dirty="0" smtClean="0"/>
              <a:t>Starter – match </a:t>
            </a:r>
            <a:r>
              <a:rPr lang="en-GB" dirty="0" err="1" smtClean="0"/>
              <a:t>em</a:t>
            </a:r>
            <a:r>
              <a:rPr lang="en-GB" dirty="0" smtClean="0"/>
              <a:t> up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84784"/>
          <a:ext cx="2987824" cy="467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/>
              </a:tblGrid>
              <a:tr h="766440">
                <a:tc>
                  <a:txBody>
                    <a:bodyPr/>
                    <a:lstStyle/>
                    <a:p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RAM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Optical</a:t>
                      </a:r>
                      <a:r>
                        <a:rPr lang="en-GB" sz="3600" b="0" baseline="0" dirty="0" smtClean="0">
                          <a:solidFill>
                            <a:schemeClr val="tx1"/>
                          </a:solidFill>
                        </a:rPr>
                        <a:t> drive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Processor / CPU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Spec (specification)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Hard Drive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3848" y="1469008"/>
          <a:ext cx="5688632" cy="427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</a:tblGrid>
              <a:tr h="7664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main memory where data and files are stored.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dirty="0" smtClean="0"/>
                        <a:t>This is the ‘brain’ of</a:t>
                      </a:r>
                      <a:r>
                        <a:rPr lang="en-GB" baseline="0" dirty="0" smtClean="0"/>
                        <a:t> the computer. This is the chip that computes all instructions and calculates and works with all the data.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dirty="0" smtClean="0"/>
                        <a:t>This is a device</a:t>
                      </a:r>
                      <a:r>
                        <a:rPr lang="en-GB" baseline="0" dirty="0" smtClean="0"/>
                        <a:t> that uses a laser to read disks. CD, DVD Drives and Blue ray.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dirty="0" smtClean="0"/>
                        <a:t>A form</a:t>
                      </a:r>
                      <a:r>
                        <a:rPr lang="en-GB" baseline="0" dirty="0" smtClean="0"/>
                        <a:t> of computer memory used when the computer is turned on. It wipe once the machine is turned off. This is used when you copy something and then paste 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0">
                <a:tc>
                  <a:txBody>
                    <a:bodyPr/>
                    <a:lstStyle/>
                    <a:p>
                      <a:r>
                        <a:rPr lang="en-GB" dirty="0" smtClean="0"/>
                        <a:t>This is the full list of what the machine</a:t>
                      </a:r>
                      <a:r>
                        <a:rPr lang="en-GB" baseline="0" dirty="0" smtClean="0"/>
                        <a:t> is made up of and what it is capable of. Includes the speed of processors, memory size and what types of drives it has.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How does the internet help in everyday life?</a:t>
            </a:r>
          </a:p>
          <a:p>
            <a:r>
              <a:rPr lang="en-GB" dirty="0" smtClean="0"/>
              <a:t>What web services are available to help?</a:t>
            </a:r>
          </a:p>
          <a:p>
            <a:endParaRPr lang="en-GB" dirty="0" smtClean="0"/>
          </a:p>
          <a:p>
            <a:r>
              <a:rPr lang="en-GB" dirty="0" smtClean="0"/>
              <a:t>Going to the bank</a:t>
            </a:r>
          </a:p>
          <a:p>
            <a:r>
              <a:rPr lang="en-GB" dirty="0" smtClean="0"/>
              <a:t>Shopping</a:t>
            </a:r>
          </a:p>
          <a:p>
            <a:r>
              <a:rPr lang="en-GB" dirty="0" smtClean="0"/>
              <a:t>Paying bills</a:t>
            </a:r>
          </a:p>
          <a:p>
            <a:r>
              <a:rPr lang="en-GB" dirty="0" smtClean="0"/>
              <a:t>Getting rid of junk around the house</a:t>
            </a:r>
          </a:p>
          <a:p>
            <a:r>
              <a:rPr lang="en-GB" dirty="0" smtClean="0"/>
              <a:t>Finding entertainment</a:t>
            </a:r>
          </a:p>
          <a:p>
            <a:r>
              <a:rPr lang="en-GB" dirty="0" smtClean="0"/>
              <a:t>Keeping up to date with news</a:t>
            </a:r>
          </a:p>
          <a:p>
            <a:r>
              <a:rPr lang="en-GB" dirty="0" smtClean="0"/>
              <a:t>Revise and study from home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fire progress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Name 1 way a computer can connect to a device</a:t>
            </a:r>
          </a:p>
          <a:p>
            <a:r>
              <a:rPr lang="en-GB" dirty="0" smtClean="0"/>
              <a:t>What type of cable is used for internet connection</a:t>
            </a:r>
          </a:p>
          <a:p>
            <a:r>
              <a:rPr lang="en-GB" dirty="0" smtClean="0"/>
              <a:t>What software is used to stop hackers accessing your computer</a:t>
            </a:r>
          </a:p>
          <a:p>
            <a:r>
              <a:rPr lang="en-GB" dirty="0" smtClean="0"/>
              <a:t>1 good feature of a </a:t>
            </a:r>
            <a:r>
              <a:rPr lang="en-GB" dirty="0" err="1" smtClean="0"/>
              <a:t>netbook</a:t>
            </a:r>
            <a:endParaRPr lang="en-GB" dirty="0" smtClean="0"/>
          </a:p>
          <a:p>
            <a:r>
              <a:rPr lang="en-GB" dirty="0" smtClean="0"/>
              <a:t>1 downside to a </a:t>
            </a:r>
            <a:r>
              <a:rPr lang="en-GB" dirty="0" err="1" smtClean="0"/>
              <a:t>netbook</a:t>
            </a:r>
            <a:endParaRPr lang="en-GB" dirty="0" smtClean="0"/>
          </a:p>
          <a:p>
            <a:r>
              <a:rPr lang="en-GB" dirty="0" smtClean="0"/>
              <a:t>1 good feature of a tablet computer</a:t>
            </a:r>
          </a:p>
          <a:p>
            <a:r>
              <a:rPr lang="en-GB" dirty="0" smtClean="0"/>
              <a:t>1 downside to a tablet computer</a:t>
            </a:r>
          </a:p>
          <a:p>
            <a:r>
              <a:rPr lang="en-GB" dirty="0" smtClean="0"/>
              <a:t>Name a web service that allows you:</a:t>
            </a:r>
          </a:p>
          <a:p>
            <a:pPr marL="514350" indent="-514350">
              <a:buAutoNum type="alphaLcParenBoth"/>
            </a:pPr>
            <a:r>
              <a:rPr lang="en-GB" dirty="0" smtClean="0"/>
              <a:t>To watch TV programmes</a:t>
            </a:r>
          </a:p>
          <a:p>
            <a:pPr marL="514350" indent="-514350">
              <a:buAutoNum type="alphaLcParenBoth"/>
            </a:pPr>
            <a:r>
              <a:rPr lang="en-GB" dirty="0" smtClean="0"/>
              <a:t> Revise from home</a:t>
            </a:r>
          </a:p>
          <a:p>
            <a:pPr marL="514350" indent="-514350">
              <a:buAutoNum type="alphaLcParenBoth"/>
            </a:pPr>
            <a:r>
              <a:rPr lang="en-GB" dirty="0" smtClean="0"/>
              <a:t>Pay bills (on sites such as </a:t>
            </a:r>
            <a:r>
              <a:rPr lang="en-GB" dirty="0" err="1" smtClean="0"/>
              <a:t>ebay</a:t>
            </a:r>
            <a:r>
              <a:rPr lang="en-GB" dirty="0" smtClean="0"/>
              <a:t>)</a:t>
            </a:r>
          </a:p>
          <a:p>
            <a:pPr marL="514350" indent="-514350">
              <a:buAutoNum type="alphaLcParenBoth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What’s on the web?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What’s on the web – how shall I get on there?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Before you get onto the net – we need a machine...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When buying a computer:</a:t>
            </a:r>
          </a:p>
          <a:p>
            <a:endParaRPr lang="en-GB" dirty="0" smtClean="0"/>
          </a:p>
          <a:p>
            <a:r>
              <a:rPr lang="en-GB" dirty="0" smtClean="0"/>
              <a:t>You need to think about several things:</a:t>
            </a:r>
          </a:p>
          <a:p>
            <a:endParaRPr lang="en-GB" dirty="0" smtClean="0"/>
          </a:p>
          <a:p>
            <a:r>
              <a:rPr lang="en-GB" dirty="0" smtClean="0"/>
              <a:t>Its Features </a:t>
            </a:r>
            <a:r>
              <a:rPr lang="en-GB" i="1" dirty="0" smtClean="0"/>
              <a:t>(What does it include?)</a:t>
            </a:r>
          </a:p>
          <a:p>
            <a:r>
              <a:rPr lang="en-GB" dirty="0" smtClean="0"/>
              <a:t>Its performance </a:t>
            </a:r>
            <a:r>
              <a:rPr lang="en-GB" i="1" dirty="0" smtClean="0"/>
              <a:t>(What 2 things should I look for?)</a:t>
            </a:r>
            <a:endParaRPr lang="en-GB" dirty="0" smtClean="0"/>
          </a:p>
          <a:p>
            <a:r>
              <a:rPr lang="en-GB" dirty="0" smtClean="0"/>
              <a:t>Its connectivity </a:t>
            </a:r>
            <a:r>
              <a:rPr lang="en-GB" i="1" dirty="0" smtClean="0"/>
              <a:t>(How can it connect?)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Give me some examples of what I should be looking for in a computer: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before we get onto the net...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214446"/>
          </a:xfrm>
        </p:spPr>
        <p:txBody>
          <a:bodyPr/>
          <a:lstStyle/>
          <a:p>
            <a:r>
              <a:rPr lang="en-GB" dirty="0" smtClean="0"/>
              <a:t>You step into a shop to buy a laptop</a:t>
            </a:r>
          </a:p>
          <a:p>
            <a:r>
              <a:rPr lang="en-GB" dirty="0" smtClean="0"/>
              <a:t>You are going to look at 3 basic areas...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2643182"/>
          <a:ext cx="8358246" cy="406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63103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Features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Performance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Connectivity</a:t>
                      </a:r>
                      <a:endParaRPr lang="en-GB" sz="3200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GB" dirty="0" smtClean="0"/>
                        <a:t>What feature</a:t>
                      </a:r>
                      <a:r>
                        <a:rPr lang="en-GB" baseline="0" dirty="0" smtClean="0"/>
                        <a:t>s </a:t>
                      </a:r>
                      <a:r>
                        <a:rPr lang="en-GB" dirty="0" smtClean="0"/>
                        <a:t>does the device include?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will</a:t>
                      </a:r>
                      <a:r>
                        <a:rPr lang="en-GB" baseline="0" dirty="0" smtClean="0"/>
                        <a:t> you be looking for to get it working fast and smoothly?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</a:t>
                      </a:r>
                      <a:r>
                        <a:rPr lang="en-GB" baseline="0" dirty="0" smtClean="0"/>
                        <a:t> will we look for so that we can connect to internet and other devices?</a:t>
                      </a:r>
                      <a:endParaRPr lang="en-GB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one the most important features that must be considered before buying a computer? (4)</a:t>
            </a:r>
          </a:p>
          <a:p>
            <a:endParaRPr lang="en-GB" dirty="0"/>
          </a:p>
          <a:p>
            <a:r>
              <a:rPr lang="en-GB" dirty="0" smtClean="0"/>
              <a:t>The most important feature when buying a computer is...................The....enables the computer to do........This is important because.........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Must be able to recognise components of a computer that contribute to its features, performance and connectivity.</a:t>
            </a:r>
          </a:p>
          <a:p>
            <a:r>
              <a:rPr lang="en-GB" dirty="0" smtClean="0"/>
              <a:t>Must recognise some of the hardware/software involved in getting online</a:t>
            </a:r>
          </a:p>
          <a:p>
            <a:r>
              <a:rPr lang="en-GB" dirty="0" smtClean="0"/>
              <a:t>Must be able to discuss the features, upsides and downsides of </a:t>
            </a:r>
            <a:r>
              <a:rPr lang="en-GB" dirty="0" err="1" smtClean="0"/>
              <a:t>Netbooks</a:t>
            </a:r>
            <a:r>
              <a:rPr lang="en-GB" dirty="0" smtClean="0"/>
              <a:t> and tablet computers to surf the web.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Getting online – Could you explain it to your Granny? Do you know the key terms?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Do you actually know how to get online? Do you know what each of them are and what they are and what they do?</a:t>
            </a:r>
          </a:p>
        </p:txBody>
      </p:sp>
      <p:pic>
        <p:nvPicPr>
          <p:cNvPr id="24578" name="Picture 2" descr="http://dlink-wireless-router.com/wp-content/uploads/2010/11/belkin-wireless-ro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1928794" cy="1527758"/>
          </a:xfrm>
          <a:prstGeom prst="rect">
            <a:avLst/>
          </a:prstGeom>
          <a:noFill/>
        </p:spPr>
      </p:pic>
      <p:pic>
        <p:nvPicPr>
          <p:cNvPr id="24580" name="Picture 4" descr="http://2.bp.blogspot.com/-oX7ZPhSQono/TgXBiCzEKjI/AAAAAAAABCo/V0rVmzxjZ3c/s1600/3g+internet+modem+don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571744"/>
            <a:ext cx="2348300" cy="1500198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 l="70206" t="32812" r="26917" b="62841"/>
          <a:stretch>
            <a:fillRect/>
          </a:stretch>
        </p:blipFill>
        <p:spPr bwMode="auto">
          <a:xfrm>
            <a:off x="5214942" y="2500306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43837" t="34602" r="37944" b="62500"/>
          <a:stretch>
            <a:fillRect/>
          </a:stretch>
        </p:blipFill>
        <p:spPr bwMode="auto">
          <a:xfrm>
            <a:off x="500034" y="4071942"/>
            <a:ext cx="8143932" cy="80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 descr="http://ts4.mm.bing.net/th?id=I.4679732645660283&amp;pid=1.1"/>
          <p:cNvPicPr>
            <a:picLocks noChangeAspect="1" noChangeArrowheads="1"/>
          </p:cNvPicPr>
          <p:nvPr/>
        </p:nvPicPr>
        <p:blipFill>
          <a:blip r:embed="rId6" cstate="print"/>
          <a:srcRect t="26484" r="5556" b="17125"/>
          <a:stretch>
            <a:fillRect/>
          </a:stretch>
        </p:blipFill>
        <p:spPr bwMode="auto">
          <a:xfrm>
            <a:off x="6715140" y="2500306"/>
            <a:ext cx="2214590" cy="1172424"/>
          </a:xfrm>
          <a:prstGeom prst="rect">
            <a:avLst/>
          </a:prstGeom>
          <a:noFill/>
        </p:spPr>
      </p:pic>
      <p:pic>
        <p:nvPicPr>
          <p:cNvPr id="24585" name="Picture 9" descr="http://ts2.mm.bing.net/th?id=I.4552494254721577&amp;pid=1.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642910" y="4929198"/>
            <a:ext cx="1500198" cy="1500198"/>
          </a:xfrm>
          <a:prstGeom prst="rect">
            <a:avLst/>
          </a:prstGeom>
          <a:noFill/>
        </p:spPr>
      </p:pic>
      <p:pic>
        <p:nvPicPr>
          <p:cNvPr id="24587" name="Picture 11" descr="http://ts1.mm.bing.net/th?id=I.4618980350756708&amp;pid=1.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5072074"/>
            <a:ext cx="1285884" cy="1285884"/>
          </a:xfrm>
          <a:prstGeom prst="rect">
            <a:avLst/>
          </a:prstGeom>
          <a:noFill/>
        </p:spPr>
      </p:pic>
      <p:pic>
        <p:nvPicPr>
          <p:cNvPr id="24589" name="Picture 13" descr="http://pureinfotech.com/wp-content/uploads/2010/09/win-firewall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5072074"/>
            <a:ext cx="1571612" cy="1571612"/>
          </a:xfrm>
          <a:prstGeom prst="rect">
            <a:avLst/>
          </a:prstGeom>
          <a:noFill/>
        </p:spPr>
      </p:pic>
      <p:pic>
        <p:nvPicPr>
          <p:cNvPr id="24591" name="Picture 15" descr="http://blog.freesoftz.com/wp-content/uploads/2011/12/Windows-update.p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5072074"/>
            <a:ext cx="1128727" cy="1422018"/>
          </a:xfrm>
          <a:prstGeom prst="rect">
            <a:avLst/>
          </a:prstGeom>
          <a:noFill/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D4D0C8"/>
              </a:clrFrom>
              <a:clrTo>
                <a:srgbClr val="D4D0C8">
                  <a:alpha val="0"/>
                </a:srgbClr>
              </a:clrTo>
            </a:clrChange>
          </a:blip>
          <a:srcRect l="620" t="47537" r="96278" b="47831"/>
          <a:stretch>
            <a:fillRect/>
          </a:stretch>
        </p:blipFill>
        <p:spPr bwMode="auto">
          <a:xfrm>
            <a:off x="3714744" y="5143512"/>
            <a:ext cx="1571636" cy="14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- Getting on the web...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en-GB" dirty="0" smtClean="0"/>
              <a:t>What computer shall I use?</a:t>
            </a:r>
            <a:endParaRPr lang="en-GB" dirty="0"/>
          </a:p>
        </p:txBody>
      </p:sp>
      <p:pic>
        <p:nvPicPr>
          <p:cNvPr id="3074" name="Picture 2" descr="http://www.buynetbookcomputer.com/netbook-images/buy-netbooks-online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814321" cy="40005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72066" y="2285992"/>
            <a:ext cx="2993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Netbooks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500438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What makes a </a:t>
            </a:r>
            <a:r>
              <a:rPr lang="en-GB" dirty="0" err="1" smtClean="0"/>
              <a:t>Netbook</a:t>
            </a:r>
            <a:r>
              <a:rPr lang="en-GB" dirty="0" smtClean="0"/>
              <a:t> , a </a:t>
            </a:r>
            <a:r>
              <a:rPr lang="en-GB" dirty="0" err="1" smtClean="0"/>
              <a:t>Netbook</a:t>
            </a:r>
            <a:r>
              <a:rPr lang="en-GB" dirty="0" smtClean="0"/>
              <a:t>?</a:t>
            </a:r>
          </a:p>
          <a:p>
            <a:pPr>
              <a:buFontTx/>
              <a:buChar char="-"/>
            </a:pPr>
            <a:r>
              <a:rPr lang="en-GB" dirty="0" smtClean="0"/>
              <a:t> Why would I buy one?</a:t>
            </a:r>
          </a:p>
          <a:p>
            <a:pPr>
              <a:buFontTx/>
              <a:buChar char="-"/>
            </a:pPr>
            <a:r>
              <a:rPr lang="en-GB" dirty="0" smtClean="0"/>
              <a:t> What are they good for?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 Why might they not be very good for everyday use?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- Getting on the web...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en-GB" dirty="0" smtClean="0"/>
              <a:t>What computer shall I use?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3500438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 smtClean="0"/>
              <a:t>What makes a tablet computer?</a:t>
            </a:r>
          </a:p>
          <a:p>
            <a:pPr>
              <a:buFontTx/>
              <a:buChar char="-"/>
            </a:pPr>
            <a:r>
              <a:rPr lang="en-GB" dirty="0" smtClean="0"/>
              <a:t> Why would I buy one?</a:t>
            </a:r>
          </a:p>
          <a:p>
            <a:pPr>
              <a:buFontTx/>
              <a:buChar char="-"/>
            </a:pPr>
            <a:r>
              <a:rPr lang="en-GB" dirty="0" smtClean="0"/>
              <a:t> What are they good for?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 Why might they not be very good for everyday use?</a:t>
            </a:r>
            <a:endParaRPr lang="en-GB" dirty="0"/>
          </a:p>
        </p:txBody>
      </p:sp>
      <p:pic>
        <p:nvPicPr>
          <p:cNvPr id="1026" name="Picture 2" descr="http://www.x2computing.com/media/4039/tablet-computers_PrimaryImage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653136" cy="46531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38554" y="2285992"/>
            <a:ext cx="526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Tablet computers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768</Words>
  <Application>Microsoft Office PowerPoint</Application>
  <PresentationFormat>On-screen Show (4:3)</PresentationFormat>
  <Paragraphs>133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Starter – match em up</vt:lpstr>
      <vt:lpstr>What’s on the web?</vt:lpstr>
      <vt:lpstr>Before you get onto the net – we need a machine...</vt:lpstr>
      <vt:lpstr>before we get onto the net...</vt:lpstr>
      <vt:lpstr>Independent Activity</vt:lpstr>
      <vt:lpstr>Learning Outcomes</vt:lpstr>
      <vt:lpstr>Getting online – Could you explain it to your Granny? Do you know the key terms?</vt:lpstr>
      <vt:lpstr>Research - Getting on the web...</vt:lpstr>
      <vt:lpstr>Research - Getting on the web...</vt:lpstr>
      <vt:lpstr>Discussion</vt:lpstr>
      <vt:lpstr>Quick fire progress check</vt:lpstr>
    </vt:vector>
  </TitlesOfParts>
  <Company>London Borough of Havering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computer should I buy?</dc:title>
  <dc:creator>Sanders Draper</dc:creator>
  <cp:lastModifiedBy>mhadley</cp:lastModifiedBy>
  <cp:revision>182</cp:revision>
  <dcterms:created xsi:type="dcterms:W3CDTF">2012-02-06T15:06:28Z</dcterms:created>
  <dcterms:modified xsi:type="dcterms:W3CDTF">2013-10-07T08:18:41Z</dcterms:modified>
</cp:coreProperties>
</file>