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59" r:id="rId5"/>
    <p:sldId id="263" r:id="rId6"/>
    <p:sldId id="258" r:id="rId7"/>
    <p:sldId id="257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DD551-A821-46AF-BAE5-6F2A69AAA7DE}" type="datetimeFigureOut">
              <a:rPr lang="en-US" smtClean="0"/>
              <a:pPr/>
              <a:t>9/8/2013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67D94-7AE9-4321-AF41-9DAEA547F6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 and women</a:t>
            </a:r>
            <a:r>
              <a:rPr lang="en-GB" baseline="0" dirty="0" smtClean="0"/>
              <a:t> have greater education opportunities</a:t>
            </a:r>
          </a:p>
          <a:p>
            <a:r>
              <a:rPr lang="en-GB" baseline="0" dirty="0" smtClean="0"/>
              <a:t>Men and women have maternity pay</a:t>
            </a:r>
          </a:p>
          <a:p>
            <a:r>
              <a:rPr lang="en-GB" baseline="0" dirty="0" smtClean="0"/>
              <a:t>Women used to stay at home</a:t>
            </a:r>
          </a:p>
          <a:p>
            <a:r>
              <a:rPr lang="en-GB" baseline="0" dirty="0" smtClean="0"/>
              <a:t>Men and women can have career breaks</a:t>
            </a:r>
          </a:p>
          <a:p>
            <a:r>
              <a:rPr lang="en-GB" baseline="0" dirty="0" smtClean="0"/>
              <a:t>Flexible working hours </a:t>
            </a:r>
          </a:p>
          <a:p>
            <a:r>
              <a:rPr lang="en-GB" baseline="0" dirty="0" smtClean="0"/>
              <a:t>Technology means we can work from home</a:t>
            </a:r>
          </a:p>
          <a:p>
            <a:r>
              <a:rPr lang="en-GB" baseline="0" dirty="0" smtClean="0"/>
              <a:t>Women are recognised in the workplace</a:t>
            </a:r>
          </a:p>
          <a:p>
            <a:r>
              <a:rPr lang="en-GB" baseline="0" dirty="0" smtClean="0"/>
              <a:t>More money coming into the household if two people work</a:t>
            </a:r>
          </a:p>
          <a:p>
            <a:r>
              <a:rPr lang="en-GB" baseline="0" dirty="0" smtClean="0"/>
              <a:t>Benefit system</a:t>
            </a:r>
          </a:p>
          <a:p>
            <a:r>
              <a:rPr lang="en-GB" baseline="0" dirty="0" smtClean="0"/>
              <a:t>More choice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67D94-7AE9-4321-AF41-9DAEA547F62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Men</a:t>
            </a:r>
            <a:r>
              <a:rPr lang="en-US" baseline="0" dirty="0" smtClean="0"/>
              <a:t> and women are more equal</a:t>
            </a:r>
          </a:p>
          <a:p>
            <a:r>
              <a:rPr lang="en-US" baseline="0" dirty="0" smtClean="0"/>
              <a:t>Maternity and paternity pay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67D94-7AE9-4321-AF41-9DAEA547F62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to be </a:t>
            </a:r>
            <a:r>
              <a:rPr lang="en-US" dirty="0" err="1" smtClean="0"/>
              <a:t>allowd</a:t>
            </a:r>
            <a:r>
              <a:rPr lang="en-US" dirty="0" smtClean="0"/>
              <a:t> 20/25 minutes</a:t>
            </a:r>
            <a:r>
              <a:rPr lang="en-US" baseline="0" dirty="0" smtClean="0"/>
              <a:t> to research and feedback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67D94-7AE9-4321-AF41-9DAEA547F62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67EB-0EA5-4B9B-8250-AF73236F5C5D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E942-BFFE-4BCC-BB48-9BBDB6833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s-direct.co.uk/resources/quiz-busters/quiz-busters-game.aspx?game_id=9595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tore.aqa.org.uk/subjects/AQA-45801-W-QP-JUN11.PDF" TargetMode="External"/><Relationship Id="rId2" Type="http://schemas.openxmlformats.org/officeDocument/2006/relationships/hyperlink" Target="http://filestore.aqa.org.uk/subjects/AQA-45801-QP-JUN1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How has family life changed in the last 50 years?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family 60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6115" y="4149080"/>
            <a:ext cx="3720889" cy="2453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students will be able to state </a:t>
            </a:r>
            <a:r>
              <a:rPr lang="en-US" dirty="0" smtClean="0"/>
              <a:t>some way in which  </a:t>
            </a:r>
            <a:r>
              <a:rPr lang="en-US" dirty="0" smtClean="0"/>
              <a:t>the roles of men and women have changed over the last 50 years</a:t>
            </a:r>
          </a:p>
          <a:p>
            <a:r>
              <a:rPr lang="en-US" dirty="0" smtClean="0"/>
              <a:t>Most students will be able to discuss how men can now take a more active role in bringing up children</a:t>
            </a:r>
          </a:p>
          <a:p>
            <a:r>
              <a:rPr lang="en-US" dirty="0" smtClean="0"/>
              <a:t>Some students will be able to evaluate how life has changed and the effects it may have on the family unit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can you remember from our first lesson?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http://www.teachers-direct.co.uk/resources/quiz-busters/quiz-busters-game.aspx?game_id=95954</a:t>
            </a:r>
            <a:r>
              <a:rPr lang="en-GB" dirty="0" smtClean="0"/>
              <a:t>          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Vivos</a:t>
            </a:r>
            <a:r>
              <a:rPr lang="en-US" dirty="0" smtClean="0">
                <a:latin typeface="Comic Sans MS" pitchFamily="66" charset="0"/>
              </a:rPr>
              <a:t> to the winning team!!!!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With the person next to you, </a:t>
            </a:r>
            <a:r>
              <a:rPr lang="en-GB" dirty="0" smtClean="0">
                <a:latin typeface="Comic Sans MS" pitchFamily="66" charset="0"/>
              </a:rPr>
              <a:t>bullet point  in your book how </a:t>
            </a:r>
            <a:r>
              <a:rPr lang="en-GB" dirty="0" smtClean="0">
                <a:latin typeface="Comic Sans MS" pitchFamily="66" charset="0"/>
              </a:rPr>
              <a:t>you think family life may have changed in the last 50 years.  (think </a:t>
            </a:r>
            <a:r>
              <a:rPr lang="en-GB" dirty="0" smtClean="0">
                <a:latin typeface="Comic Sans MS" pitchFamily="66" charset="0"/>
              </a:rPr>
              <a:t>what's </a:t>
            </a:r>
            <a:r>
              <a:rPr lang="en-GB" dirty="0" smtClean="0">
                <a:latin typeface="Comic Sans MS" pitchFamily="66" charset="0"/>
              </a:rPr>
              <a:t>different for you to how it may have been for your grandparents?)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In groups of no more than 4.......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 are to research using the books provided and the Internet as a last resort, this question and report back to the group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You should be present your findings to the group in a PowerPoint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answered in your books</a:t>
            </a:r>
            <a:endParaRPr lang="en-GB" dirty="0" smtClean="0">
              <a:hlinkClick r:id="rId2"/>
            </a:endParaRPr>
          </a:p>
          <a:p>
            <a:endParaRPr lang="en-GB" u="sng" dirty="0" smtClean="0">
              <a:hlinkClick r:id="rId2"/>
            </a:endParaRPr>
          </a:p>
          <a:p>
            <a:endParaRPr lang="en-GB" u="sng" dirty="0" smtClean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</a:t>
            </a:r>
            <a:r>
              <a:rPr lang="en-GB" u="sng" dirty="0" smtClean="0">
                <a:hlinkClick r:id="rId2"/>
              </a:rPr>
              <a:t>://filestore.aqa.org.uk/subjects/AQA-45801-QP-JUN12.PDF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u="sng" dirty="0" smtClean="0">
                <a:hlinkClick r:id="rId3"/>
              </a:rPr>
              <a:t>http://filestore.aqa.org.uk/subjects/AQA-45801-W-QP-JUN11.PDF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‘sum up’ in one or two sentences how family life has changed over the last 50 years- tell the person next to you.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Homework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You are to interview an elderly friend or relative about how family life has changed.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How have men and women's roles changed?  Ask them about what expectations of their generation where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Write one paragraph in your book documenting your findings.  Clearly mark this </a:t>
            </a:r>
            <a:r>
              <a:rPr lang="en-US" smtClean="0">
                <a:latin typeface="Comic Sans MS" pitchFamily="66" charset="0"/>
              </a:rPr>
              <a:t>as homework.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346</Words>
  <Application>Microsoft Office PowerPoint</Application>
  <PresentationFormat>On-screen Show (4:3)</PresentationFormat>
  <Paragraphs>48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How has family life changed in the last 50 years?</vt:lpstr>
      <vt:lpstr>Learning Objectives</vt:lpstr>
      <vt:lpstr>What can you remember from our first lesson?</vt:lpstr>
      <vt:lpstr>Task</vt:lpstr>
      <vt:lpstr>Slide 5</vt:lpstr>
      <vt:lpstr>In groups of no more than 4.......</vt:lpstr>
      <vt:lpstr>Assessment Questions</vt:lpstr>
      <vt:lpstr>Plenary</vt:lpstr>
      <vt:lpstr>Homework 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objective: how has family life changed?</dc:title>
  <dc:creator>Sanders Draper</dc:creator>
  <cp:lastModifiedBy>Sanders Draper</cp:lastModifiedBy>
  <cp:revision>20</cp:revision>
  <dcterms:created xsi:type="dcterms:W3CDTF">2012-09-10T19:25:55Z</dcterms:created>
  <dcterms:modified xsi:type="dcterms:W3CDTF">2013-09-08T10:46:06Z</dcterms:modified>
</cp:coreProperties>
</file>