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97AC2-CB8D-4262-B4F3-AD6BC96B3223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EB0D9-0E6A-4F9E-8E86-C36BCD9772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students a culture to research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0D9-0E6A-4F9E-8E86-C36BCD9772C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students a culture to research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EB0D9-0E6A-4F9E-8E86-C36BCD9772C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8B5B-B341-4C5F-A4B6-6263853F9697}" type="datetimeFigureOut">
              <a:rPr lang="en-GB" smtClean="0"/>
              <a:pPr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32D9-E7F8-46F6-8C34-66FC70C7CC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Culture &amp; Parenthood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multi cul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645024"/>
            <a:ext cx="2105025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- leaflet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You are to create a leaflet for a health visitor to inform them about one chosen ethnic group.</a:t>
            </a:r>
          </a:p>
          <a:p>
            <a:r>
              <a:rPr lang="en-GB" dirty="0" smtClean="0">
                <a:latin typeface="Comic Sans MS" pitchFamily="66" charset="0"/>
              </a:rPr>
              <a:t>The leaflet needs to include information on the following: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Foods 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Traditions and celebrations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Men and women's roles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Religion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Lifestyle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Language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Progress Check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Feedback – what information do you have on cultures and traditions?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Why do you think that a health visitor or midwife would need information about a persons culture?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How would this information affect how they did their job?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 descr="midw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365104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Lesson Outcomes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All students will be able to list some variations of culture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Most will be able to discuss the meaning of a multi cultural society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Some will be able to determine how culture may vary when parenting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In pairs – define the term CULTURE – what do you think it means?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A CULTURE is a set of norms, beliefs and values that belong to a group, which makes them different from other groups.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Create a thought shower in your book.  What signs of different culture can you list?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Did you have these?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79912" y="2996952"/>
            <a:ext cx="223224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Signs of different culture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486916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Traditions and celebrations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3284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Lifestyle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21328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Size of the family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19168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Music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Religion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573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Clothing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46531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Language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53012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Food and eating habits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868144" y="249289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84168" y="3573016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80112" y="4437112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39952" y="4581128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11760" y="4149080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75656" y="3573016"/>
            <a:ext cx="22322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411760" y="2636912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067944" y="2204864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Now you know what culture is.  How would you explain the term 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‘Multi cultural society?’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Discuss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Multi cultural society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Britain is a multi cultural society.  That is it is made up of many different ethnic groups, whose countries of origin may have very different cultures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 descr="multi cul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077072"/>
            <a:ext cx="2105025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 - leaflet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You are to create a leaflet for a health visitor to inform them about one chosen ethnic group.</a:t>
            </a:r>
          </a:p>
          <a:p>
            <a:r>
              <a:rPr lang="en-GB" dirty="0" smtClean="0">
                <a:latin typeface="Comic Sans MS" pitchFamily="66" charset="0"/>
              </a:rPr>
              <a:t>The leaflet needs to include information on the following: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Foods 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Traditions and celebrations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Men and women's roles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Religion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Lifestyle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Language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Progress Check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Feedback – what information do you have on cultures and food?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333</Words>
  <Application>Microsoft Office PowerPoint</Application>
  <PresentationFormat>On-screen Show (4:3)</PresentationFormat>
  <Paragraphs>61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Culture &amp; Parenthood</vt:lpstr>
      <vt:lpstr>Lesson Outcomes</vt:lpstr>
      <vt:lpstr>Slide 3</vt:lpstr>
      <vt:lpstr>Task </vt:lpstr>
      <vt:lpstr>Did you have these?</vt:lpstr>
      <vt:lpstr>Question</vt:lpstr>
      <vt:lpstr>Multi cultural society </vt:lpstr>
      <vt:lpstr>Task - leaflet</vt:lpstr>
      <vt:lpstr>Progress Check</vt:lpstr>
      <vt:lpstr>Task - leaflet</vt:lpstr>
      <vt:lpstr>Progress Check</vt:lpstr>
      <vt:lpstr>Plenary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Parenthood</dc:title>
  <dc:creator>Corporate Edition</dc:creator>
  <cp:lastModifiedBy>Sanders Draper</cp:lastModifiedBy>
  <cp:revision>5</cp:revision>
  <dcterms:created xsi:type="dcterms:W3CDTF">2013-09-16T18:41:52Z</dcterms:created>
  <dcterms:modified xsi:type="dcterms:W3CDTF">2013-09-25T18:51:06Z</dcterms:modified>
</cp:coreProperties>
</file>