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2182924-3FC0-41AA-9825-0D3BDFAA4D47}" type="datetimeFigureOut">
              <a:rPr lang="en-GB" smtClean="0"/>
              <a:t>10/10/2013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BA831F-AED9-4E6B-AEF1-28CC091F080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182924-3FC0-41AA-9825-0D3BDFAA4D47}" type="datetimeFigureOut">
              <a:rPr lang="en-GB" smtClean="0"/>
              <a:t>10/10/2013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BA831F-AED9-4E6B-AEF1-28CC091F080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182924-3FC0-41AA-9825-0D3BDFAA4D47}" type="datetimeFigureOut">
              <a:rPr lang="en-GB" smtClean="0"/>
              <a:t>10/10/2013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BA831F-AED9-4E6B-AEF1-28CC091F080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182924-3FC0-41AA-9825-0D3BDFAA4D47}" type="datetimeFigureOut">
              <a:rPr lang="en-GB" smtClean="0"/>
              <a:t>10/10/2013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BA831F-AED9-4E6B-AEF1-28CC091F080D}"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182924-3FC0-41AA-9825-0D3BDFAA4D47}" type="datetimeFigureOut">
              <a:rPr lang="en-GB" smtClean="0"/>
              <a:t>10/10/2013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BA831F-AED9-4E6B-AEF1-28CC091F080D}"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2182924-3FC0-41AA-9825-0D3BDFAA4D47}" type="datetimeFigureOut">
              <a:rPr lang="en-GB" smtClean="0"/>
              <a:t>10/10/2013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BA831F-AED9-4E6B-AEF1-28CC091F080D}"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2182924-3FC0-41AA-9825-0D3BDFAA4D47}" type="datetimeFigureOut">
              <a:rPr lang="en-GB" smtClean="0"/>
              <a:t>10/10/2013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CBA831F-AED9-4E6B-AEF1-28CC091F080D}"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2182924-3FC0-41AA-9825-0D3BDFAA4D47}" type="datetimeFigureOut">
              <a:rPr lang="en-GB" smtClean="0"/>
              <a:t>10/10/2013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CBA831F-AED9-4E6B-AEF1-28CC091F080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182924-3FC0-41AA-9825-0D3BDFAA4D47}" type="datetimeFigureOut">
              <a:rPr lang="en-GB" smtClean="0"/>
              <a:t>10/10/2013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CBA831F-AED9-4E6B-AEF1-28CC091F080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182924-3FC0-41AA-9825-0D3BDFAA4D47}" type="datetimeFigureOut">
              <a:rPr lang="en-GB" smtClean="0"/>
              <a:t>10/10/2013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BA831F-AED9-4E6B-AEF1-28CC091F080D}"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182924-3FC0-41AA-9825-0D3BDFAA4D47}" type="datetimeFigureOut">
              <a:rPr lang="en-GB" smtClean="0"/>
              <a:t>10/10/2013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BA831F-AED9-4E6B-AEF1-28CC091F080D}"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182924-3FC0-41AA-9825-0D3BDFAA4D47}" type="datetimeFigureOut">
              <a:rPr lang="en-GB" smtClean="0"/>
              <a:t>10/10/2013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A831F-AED9-4E6B-AEF1-28CC091F080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t>Controlled Assessment Check List</a:t>
            </a:r>
            <a:br>
              <a:rPr lang="en-GB" dirty="0" smtClean="0"/>
            </a:br>
            <a:r>
              <a:rPr lang="en-GB" dirty="0" smtClean="0"/>
              <a:t>Name:</a:t>
            </a:r>
            <a:endParaRPr lang="en-GB" dirty="0"/>
          </a:p>
        </p:txBody>
      </p:sp>
      <p:graphicFrame>
        <p:nvGraphicFramePr>
          <p:cNvPr id="4" name="Content Placeholder 3"/>
          <p:cNvGraphicFramePr>
            <a:graphicFrameLocks noGrp="1"/>
          </p:cNvGraphicFramePr>
          <p:nvPr>
            <p:ph idx="1"/>
          </p:nvPr>
        </p:nvGraphicFramePr>
        <p:xfrm>
          <a:off x="323528" y="1600200"/>
          <a:ext cx="8568952" cy="2764902"/>
        </p:xfrm>
        <a:graphic>
          <a:graphicData uri="http://schemas.openxmlformats.org/drawingml/2006/table">
            <a:tbl>
              <a:tblPr firstRow="1" bandRow="1">
                <a:tableStyleId>{5C22544A-7EE6-4342-B048-85BDC9FD1C3A}</a:tableStyleId>
              </a:tblPr>
              <a:tblGrid>
                <a:gridCol w="7508499"/>
                <a:gridCol w="1060453"/>
              </a:tblGrid>
              <a:tr h="460817">
                <a:tc>
                  <a:txBody>
                    <a:bodyPr/>
                    <a:lstStyle/>
                    <a:p>
                      <a:r>
                        <a:rPr lang="en-GB" dirty="0" smtClean="0">
                          <a:solidFill>
                            <a:schemeClr val="tx1"/>
                          </a:solidFill>
                        </a:rPr>
                        <a:t>Appendix A – Background</a:t>
                      </a:r>
                      <a:r>
                        <a:rPr lang="en-GB" baseline="0" dirty="0" smtClean="0">
                          <a:solidFill>
                            <a:schemeClr val="tx1"/>
                          </a:solidFill>
                        </a:rPr>
                        <a:t> Information</a:t>
                      </a:r>
                      <a:endParaRPr lang="en-GB" dirty="0">
                        <a:solidFill>
                          <a:schemeClr val="tx1"/>
                        </a:solidFill>
                      </a:endParaRPr>
                    </a:p>
                  </a:txBody>
                  <a:tcPr/>
                </a:tc>
                <a:tc>
                  <a:txBody>
                    <a:bodyPr/>
                    <a:lstStyle/>
                    <a:p>
                      <a:endParaRPr lang="en-GB"/>
                    </a:p>
                  </a:txBody>
                  <a:tcPr/>
                </a:tc>
              </a:tr>
              <a:tr h="460817">
                <a:tc>
                  <a:txBody>
                    <a:bodyPr/>
                    <a:lstStyle/>
                    <a:p>
                      <a:r>
                        <a:rPr lang="en-GB" dirty="0" smtClean="0">
                          <a:solidFill>
                            <a:schemeClr val="tx1"/>
                          </a:solidFill>
                        </a:rPr>
                        <a:t>Appendix B – Interview with the Owner</a:t>
                      </a:r>
                      <a:endParaRPr lang="en-GB" dirty="0">
                        <a:solidFill>
                          <a:schemeClr val="tx1"/>
                        </a:solidFill>
                      </a:endParaRPr>
                    </a:p>
                  </a:txBody>
                  <a:tcPr/>
                </a:tc>
                <a:tc>
                  <a:txBody>
                    <a:bodyPr/>
                    <a:lstStyle/>
                    <a:p>
                      <a:endParaRPr lang="en-GB"/>
                    </a:p>
                  </a:txBody>
                  <a:tcPr/>
                </a:tc>
              </a:tr>
              <a:tr h="460817">
                <a:tc>
                  <a:txBody>
                    <a:bodyPr/>
                    <a:lstStyle/>
                    <a:p>
                      <a:r>
                        <a:rPr lang="en-GB" dirty="0" smtClean="0">
                          <a:solidFill>
                            <a:schemeClr val="tx1"/>
                          </a:solidFill>
                        </a:rPr>
                        <a:t>Appendix C – Customer Survey</a:t>
                      </a:r>
                      <a:endParaRPr lang="en-GB" dirty="0">
                        <a:solidFill>
                          <a:schemeClr val="tx1"/>
                        </a:solidFill>
                      </a:endParaRPr>
                    </a:p>
                  </a:txBody>
                  <a:tcPr/>
                </a:tc>
                <a:tc>
                  <a:txBody>
                    <a:bodyPr/>
                    <a:lstStyle/>
                    <a:p>
                      <a:endParaRPr lang="en-GB"/>
                    </a:p>
                  </a:txBody>
                  <a:tcPr/>
                </a:tc>
              </a:tr>
              <a:tr h="460817">
                <a:tc>
                  <a:txBody>
                    <a:bodyPr/>
                    <a:lstStyle/>
                    <a:p>
                      <a:r>
                        <a:rPr lang="en-GB" dirty="0" smtClean="0">
                          <a:solidFill>
                            <a:schemeClr val="tx1"/>
                          </a:solidFill>
                        </a:rPr>
                        <a:t>Appendix D – Tally</a:t>
                      </a:r>
                      <a:r>
                        <a:rPr lang="en-GB" baseline="0" dirty="0" smtClean="0">
                          <a:solidFill>
                            <a:schemeClr val="tx1"/>
                          </a:solidFill>
                        </a:rPr>
                        <a:t> Chart</a:t>
                      </a:r>
                      <a:endParaRPr lang="en-GB" dirty="0">
                        <a:solidFill>
                          <a:schemeClr val="tx1"/>
                        </a:solidFill>
                      </a:endParaRPr>
                    </a:p>
                  </a:txBody>
                  <a:tcPr/>
                </a:tc>
                <a:tc>
                  <a:txBody>
                    <a:bodyPr/>
                    <a:lstStyle/>
                    <a:p>
                      <a:endParaRPr lang="en-GB"/>
                    </a:p>
                  </a:txBody>
                  <a:tcPr/>
                </a:tc>
              </a:tr>
              <a:tr h="460817">
                <a:tc>
                  <a:txBody>
                    <a:bodyPr/>
                    <a:lstStyle/>
                    <a:p>
                      <a:r>
                        <a:rPr lang="en-GB" dirty="0" smtClean="0">
                          <a:solidFill>
                            <a:schemeClr val="tx1"/>
                          </a:solidFill>
                        </a:rPr>
                        <a:t>Appendix E – Analysis of Customer Survey</a:t>
                      </a:r>
                      <a:endParaRPr lang="en-GB" dirty="0">
                        <a:solidFill>
                          <a:schemeClr val="tx1"/>
                        </a:solidFill>
                      </a:endParaRPr>
                    </a:p>
                  </a:txBody>
                  <a:tcPr/>
                </a:tc>
                <a:tc>
                  <a:txBody>
                    <a:bodyPr/>
                    <a:lstStyle/>
                    <a:p>
                      <a:endParaRPr lang="en-GB"/>
                    </a:p>
                  </a:txBody>
                  <a:tcPr/>
                </a:tc>
              </a:tr>
              <a:tr h="460817">
                <a:tc>
                  <a:txBody>
                    <a:bodyPr/>
                    <a:lstStyle/>
                    <a:p>
                      <a:r>
                        <a:rPr lang="en-GB" dirty="0" smtClean="0">
                          <a:solidFill>
                            <a:schemeClr val="tx1"/>
                          </a:solidFill>
                        </a:rPr>
                        <a:t>Appendix F – Competitor</a:t>
                      </a:r>
                      <a:r>
                        <a:rPr lang="en-GB" baseline="0" dirty="0" smtClean="0">
                          <a:solidFill>
                            <a:schemeClr val="tx1"/>
                          </a:solidFill>
                        </a:rPr>
                        <a:t> Promotional Analysis</a:t>
                      </a:r>
                      <a:endParaRPr lang="en-GB" dirty="0">
                        <a:solidFill>
                          <a:schemeClr val="tx1"/>
                        </a:solidFill>
                      </a:endParaRPr>
                    </a:p>
                  </a:txBody>
                  <a:tcPr/>
                </a:tc>
                <a:tc>
                  <a:txBody>
                    <a:bodyPr/>
                    <a:lstStyle/>
                    <a:p>
                      <a:endParaRPr lang="en-GB"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Saturday Outcomes</a:t>
            </a:r>
            <a:endParaRPr lang="en-GB" dirty="0"/>
          </a:p>
        </p:txBody>
      </p:sp>
      <p:sp>
        <p:nvSpPr>
          <p:cNvPr id="3" name="Content Placeholder 2"/>
          <p:cNvSpPr>
            <a:spLocks noGrp="1"/>
          </p:cNvSpPr>
          <p:nvPr>
            <p:ph idx="1"/>
          </p:nvPr>
        </p:nvSpPr>
        <p:spPr/>
        <p:txBody>
          <a:bodyPr/>
          <a:lstStyle/>
          <a:p>
            <a:r>
              <a:rPr lang="en-GB" dirty="0" smtClean="0"/>
              <a:t>Must have completed all the research and planning for the controlled assessment (Appendix A – F);</a:t>
            </a:r>
          </a:p>
          <a:p>
            <a:r>
              <a:rPr lang="en-GB" dirty="0" smtClean="0"/>
              <a:t>Should have had this planning printed off and checked for quality control by Mr Murray;</a:t>
            </a:r>
          </a:p>
          <a:p>
            <a:r>
              <a:rPr lang="en-GB" dirty="0" smtClean="0"/>
              <a:t>Could have written an Introduction to your local business.</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should I put in my Introduction?</a:t>
            </a:r>
            <a:br>
              <a:rPr lang="en-GB" dirty="0" smtClean="0"/>
            </a:br>
            <a:r>
              <a:rPr lang="en-GB" dirty="0" smtClean="0"/>
              <a:t>Appendix A and B</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1</a:t>
            </a:r>
            <a:r>
              <a:rPr lang="en-GB" baseline="30000" dirty="0" smtClean="0"/>
              <a:t>st</a:t>
            </a:r>
            <a:r>
              <a:rPr lang="en-GB" dirty="0" smtClean="0"/>
              <a:t> Paragraph – The name of your business and the area it is located in. Explain why you have chosen this business. Refer to Appendix A;</a:t>
            </a:r>
          </a:p>
          <a:p>
            <a:r>
              <a:rPr lang="en-GB" dirty="0" smtClean="0"/>
              <a:t>2</a:t>
            </a:r>
            <a:r>
              <a:rPr lang="en-GB" baseline="30000" dirty="0" smtClean="0"/>
              <a:t>nd</a:t>
            </a:r>
            <a:r>
              <a:rPr lang="en-GB" dirty="0" smtClean="0"/>
              <a:t> Paragraph – Further information on the business, what it sells, employees etc. Refer to Appendix B Interview with Owner.</a:t>
            </a:r>
          </a:p>
          <a:p>
            <a:r>
              <a:rPr lang="en-GB" dirty="0" smtClean="0"/>
              <a:t>3</a:t>
            </a:r>
            <a:r>
              <a:rPr lang="en-GB" baseline="30000" dirty="0" smtClean="0"/>
              <a:t>rd</a:t>
            </a:r>
            <a:r>
              <a:rPr lang="en-GB" dirty="0" smtClean="0"/>
              <a:t> Paragraph – Further information on the area and its location. Think about the type of person that lives there; potential target market. Refer to Appendix A.</a:t>
            </a:r>
          </a:p>
          <a:p>
            <a:r>
              <a:rPr lang="en-GB" dirty="0" smtClean="0"/>
              <a:t>Final Paragraph – Information on why you chose the business in relation to promotion and what you want to achieve. </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Introduction – Example</a:t>
            </a:r>
            <a:br>
              <a:rPr lang="en-GB" dirty="0" smtClean="0"/>
            </a:br>
            <a:r>
              <a:rPr lang="en-GB" dirty="0" smtClean="0"/>
              <a:t>Task 1</a:t>
            </a:r>
            <a:endParaRPr lang="en-GB" dirty="0"/>
          </a:p>
        </p:txBody>
      </p:sp>
      <p:sp>
        <p:nvSpPr>
          <p:cNvPr id="3" name="Content Placeholder 2"/>
          <p:cNvSpPr>
            <a:spLocks noGrp="1"/>
          </p:cNvSpPr>
          <p:nvPr>
            <p:ph idx="1"/>
          </p:nvPr>
        </p:nvSpPr>
        <p:spPr>
          <a:xfrm>
            <a:off x="251520" y="1600200"/>
            <a:ext cx="8640960" cy="5069160"/>
          </a:xfrm>
        </p:spPr>
        <p:txBody>
          <a:bodyPr>
            <a:normAutofit fontScale="47500" lnSpcReduction="20000"/>
          </a:bodyPr>
          <a:lstStyle/>
          <a:p>
            <a:r>
              <a:rPr lang="en-GB" dirty="0" smtClean="0"/>
              <a:t>The small business I have chosen to investigate is ‘The Sandwich Shop LTD’ which is based in Hornchurch Town Centre (</a:t>
            </a:r>
            <a:r>
              <a:rPr lang="en-GB" b="1" dirty="0" smtClean="0"/>
              <a:t>see map on appendix A</a:t>
            </a:r>
            <a:r>
              <a:rPr lang="en-GB" dirty="0" smtClean="0"/>
              <a:t>). It was established in 1993 and has five employees. I decided to investigate this business as I have been a loyal customer in the past. All five of the employee’s primary roles are to serve the customers by preparing and cooking the food for the customer. </a:t>
            </a:r>
          </a:p>
          <a:p>
            <a:pPr>
              <a:buNone/>
            </a:pPr>
            <a:endParaRPr lang="en-GB" dirty="0" smtClean="0"/>
          </a:p>
          <a:p>
            <a:r>
              <a:rPr lang="en-GB" dirty="0" smtClean="0"/>
              <a:t>Hornchurch Town centre has lots of restaurants in addition to quite a few shops – large competition for the business (</a:t>
            </a:r>
            <a:r>
              <a:rPr lang="en-GB" b="1" dirty="0" smtClean="0"/>
              <a:t>see map on appendix A</a:t>
            </a:r>
            <a:r>
              <a:rPr lang="en-GB" dirty="0" smtClean="0"/>
              <a:t>). The majority of the people living in Havering are classed as ABC1 (</a:t>
            </a:r>
            <a:r>
              <a:rPr lang="en-GB" b="1" dirty="0" smtClean="0"/>
              <a:t>see demographic table on appendix A</a:t>
            </a:r>
            <a:r>
              <a:rPr lang="en-GB" dirty="0" smtClean="0"/>
              <a:t>). This means that most people in the area have professional jobs and earn a salary that is above the national average. As a result, incomes will be relatively high so local people can afford to eat out and buy sandwiches. This means a potential large customer base. Hornchurch has good transport facilities as it is served by 7 bus routes. Hornchurch Station is just a short walk from the Town Centre which connects to Central London. It is also served by Emerson Park rail station which connects to Upminster and Romford. </a:t>
            </a:r>
            <a:r>
              <a:rPr lang="en-GB" b="1" dirty="0" smtClean="0"/>
              <a:t>(please refer to transport links on Appendix A). </a:t>
            </a:r>
          </a:p>
          <a:p>
            <a:pPr>
              <a:buNone/>
            </a:pPr>
            <a:r>
              <a:rPr lang="en-GB" dirty="0" smtClean="0"/>
              <a:t> </a:t>
            </a:r>
          </a:p>
          <a:p>
            <a:r>
              <a:rPr lang="en-GB" dirty="0" smtClean="0"/>
              <a:t>The range of products that ‘The Sandwich Shop LTD’ sell include (but not limited to) sandwiches with a selection of fillings that include (but not limited to) ham, cheese, tomatoes, tuna and cucumber. They also sell baguettes with the same/similar fillings. Sandwiches or baguettes can be served with crisps or chips as well as salad. They also sell jacket potatoes with fillings which include: cheese, ham, baked beans and coleslaw. These are all served with butter and salad. </a:t>
            </a:r>
            <a:r>
              <a:rPr lang="en-GB" dirty="0" smtClean="0"/>
              <a:t>(</a:t>
            </a:r>
            <a:r>
              <a:rPr lang="en-GB" b="1" dirty="0" smtClean="0"/>
              <a:t>Refer to Menu on Appendix B)</a:t>
            </a:r>
            <a:endParaRPr lang="en-GB" b="1" dirty="0" smtClean="0"/>
          </a:p>
          <a:p>
            <a:endParaRPr lang="en-GB" dirty="0" smtClean="0"/>
          </a:p>
          <a:p>
            <a:r>
              <a:rPr lang="en-GB" dirty="0" smtClean="0"/>
              <a:t>I have chosen this business because it is a small local business which I use on a regular basis. The business uses a variety of promotional tools in order to entice customers into its shops. Therefore, this makes it a suitable business to investigate.</a:t>
            </a:r>
          </a:p>
          <a:p>
            <a:pPr>
              <a:buNone/>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GB" sz="3200" dirty="0" err="1" smtClean="0"/>
              <a:t>Angeli’s</a:t>
            </a:r>
            <a:r>
              <a:rPr lang="en-GB" sz="3200" dirty="0" smtClean="0"/>
              <a:t> Introduction</a:t>
            </a:r>
            <a:endParaRPr lang="en-GB" sz="3200" dirty="0"/>
          </a:p>
        </p:txBody>
      </p:sp>
      <p:sp>
        <p:nvSpPr>
          <p:cNvPr id="3" name="Content Placeholder 2"/>
          <p:cNvSpPr>
            <a:spLocks noGrp="1"/>
          </p:cNvSpPr>
          <p:nvPr>
            <p:ph idx="1"/>
          </p:nvPr>
        </p:nvSpPr>
        <p:spPr>
          <a:xfrm>
            <a:off x="179512" y="1052736"/>
            <a:ext cx="8712968" cy="5544616"/>
          </a:xfrm>
        </p:spPr>
        <p:txBody>
          <a:bodyPr>
            <a:normAutofit fontScale="47500" lnSpcReduction="20000"/>
          </a:bodyPr>
          <a:lstStyle/>
          <a:p>
            <a:r>
              <a:rPr lang="en-GB" sz="3400" dirty="0"/>
              <a:t>The business that I have chosen is called </a:t>
            </a:r>
            <a:r>
              <a:rPr lang="en-GB" sz="3400" b="1" dirty="0"/>
              <a:t>ANGELI’S FISH BAR</a:t>
            </a:r>
            <a:r>
              <a:rPr lang="en-GB" sz="3400" dirty="0"/>
              <a:t>. It is a takeaway fish and chip shop located on the outskirts of Hornchurch Town Centre at 51 Station Lane in Hornchurch. The Demographic profile of Hornchurch identifies a population of 24250</a:t>
            </a:r>
            <a:r>
              <a:rPr lang="en-GB" sz="3400" dirty="0" smtClean="0"/>
              <a:t>. </a:t>
            </a:r>
            <a:r>
              <a:rPr lang="en-GB" sz="3400" b="1" dirty="0" smtClean="0"/>
              <a:t>Please refer to Appendix A</a:t>
            </a:r>
            <a:r>
              <a:rPr lang="en-GB" sz="3400" dirty="0" smtClean="0"/>
              <a:t>.</a:t>
            </a:r>
            <a:r>
              <a:rPr lang="en-GB" sz="3400" b="1" dirty="0" smtClean="0"/>
              <a:t> </a:t>
            </a:r>
            <a:r>
              <a:rPr lang="en-GB" sz="3400" dirty="0"/>
              <a:t>Therefore, Hornchurch has a high population density in comparison to other boroughs around the country. However, the most important information in the table is the social class. 75% of the population are classed as ABC1. This means that the majority of people in the area have a high disposable income. As a result, they are able to purchase fast food. This is why there are lots of bars, restaurants and fast food establishments in Hornchurch as there is plenty of demand. </a:t>
            </a:r>
            <a:r>
              <a:rPr lang="en-GB" sz="3400" b="1" dirty="0"/>
              <a:t>Please refer to Appendix A for further information on the area and the location of the business. </a:t>
            </a:r>
          </a:p>
          <a:p>
            <a:r>
              <a:rPr lang="en-GB" sz="3400" dirty="0"/>
              <a:t>The business was founded in 1976 and currently employs 3 full time and 2 part time workers, all of which have the job of preparing and serving the customers their food. </a:t>
            </a:r>
            <a:r>
              <a:rPr lang="en-GB" sz="3400" b="1" dirty="0" smtClean="0"/>
              <a:t>Please refer to Appendix B – Interview with the Owner for further Information. </a:t>
            </a:r>
            <a:r>
              <a:rPr lang="en-GB" sz="3400" dirty="0"/>
              <a:t>It sells a range of products including Fish, Chips, Kebabs, Burgers, Chicken and Ribs as well as a range of soft drinks. </a:t>
            </a:r>
            <a:r>
              <a:rPr lang="en-GB" sz="3400" b="1" dirty="0"/>
              <a:t>Please refer to Appendix A for further information on Angel’s menu. </a:t>
            </a:r>
          </a:p>
          <a:p>
            <a:r>
              <a:rPr lang="en-GB" sz="3400" dirty="0" err="1"/>
              <a:t>Angeli’s</a:t>
            </a:r>
            <a:r>
              <a:rPr lang="en-GB" sz="3400" dirty="0"/>
              <a:t> also has a lot of passing trade as it is close to Hornchurch Station, which has links with Underground and National Rail and therefore connects to Central London. There are also links with buses on the routes </a:t>
            </a:r>
            <a:r>
              <a:rPr lang="en-GB" sz="3400" b="1" dirty="0"/>
              <a:t>193</a:t>
            </a:r>
            <a:r>
              <a:rPr lang="en-GB" sz="3400" dirty="0"/>
              <a:t>, </a:t>
            </a:r>
            <a:r>
              <a:rPr lang="en-GB" sz="3400" b="1" dirty="0"/>
              <a:t>252</a:t>
            </a:r>
            <a:r>
              <a:rPr lang="en-GB" sz="3400" dirty="0"/>
              <a:t>, </a:t>
            </a:r>
            <a:r>
              <a:rPr lang="en-GB" sz="3400" b="1" dirty="0"/>
              <a:t>256</a:t>
            </a:r>
            <a:r>
              <a:rPr lang="en-GB" sz="3400" dirty="0"/>
              <a:t> and </a:t>
            </a:r>
            <a:r>
              <a:rPr lang="en-GB" sz="3400" b="1" dirty="0"/>
              <a:t>652</a:t>
            </a:r>
            <a:r>
              <a:rPr lang="en-GB" sz="3400" dirty="0"/>
              <a:t>. Secondly, there are two schools nearby; </a:t>
            </a:r>
            <a:r>
              <a:rPr lang="en-GB" sz="3400" b="1" dirty="0"/>
              <a:t>Suttons Primary School</a:t>
            </a:r>
            <a:r>
              <a:rPr lang="en-GB" sz="3400" dirty="0"/>
              <a:t> and </a:t>
            </a:r>
            <a:r>
              <a:rPr lang="en-GB" sz="3400" b="1" dirty="0"/>
              <a:t>The Sanders Draper School </a:t>
            </a:r>
            <a:r>
              <a:rPr lang="en-GB" sz="3400" dirty="0"/>
              <a:t>(A Secondary School) from which students visit the fish and chip shop during their lunch break. Finally, the business also has customers coming in from Hornchurch Town Centre, which is 0.7 miles away. </a:t>
            </a:r>
            <a:r>
              <a:rPr lang="en-GB" sz="3400" b="1" dirty="0"/>
              <a:t>Please refer to the map on Appendix A</a:t>
            </a:r>
            <a:r>
              <a:rPr lang="en-GB" sz="3400" b="1" dirty="0" smtClean="0"/>
              <a:t>.</a:t>
            </a:r>
          </a:p>
          <a:p>
            <a:r>
              <a:rPr lang="en-GB" sz="3400" dirty="0" smtClean="0"/>
              <a:t>I </a:t>
            </a:r>
            <a:r>
              <a:rPr lang="en-GB" sz="3400" dirty="0"/>
              <a:t>have chosen to investigate </a:t>
            </a:r>
            <a:r>
              <a:rPr lang="en-GB" sz="3400" dirty="0" err="1"/>
              <a:t>Angeli’s</a:t>
            </a:r>
            <a:r>
              <a:rPr lang="en-GB" sz="3400" dirty="0"/>
              <a:t> as I have been a loyal customer for a number of years and it is close to where I live. A number of students from the school are customers of </a:t>
            </a:r>
            <a:r>
              <a:rPr lang="en-GB" sz="3400" dirty="0" err="1"/>
              <a:t>Angeli’s</a:t>
            </a:r>
            <a:r>
              <a:rPr lang="en-GB" sz="3400" dirty="0"/>
              <a:t> which will enable me to research their opinions in order to complete my investigation. I will be using a range of research strategies such as primary and secondary research throughout this report.</a:t>
            </a:r>
          </a:p>
          <a:p>
            <a:pPr>
              <a:buNone/>
            </a:pP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868</Words>
  <Application>Microsoft Office PowerPoint</Application>
  <PresentationFormat>On-screen Show (4:3)</PresentationFormat>
  <Paragraphs>29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Controlled Assessment Check List Name:</vt:lpstr>
      <vt:lpstr>Saturday Outcomes</vt:lpstr>
      <vt:lpstr>What should I put in my Introduction? Appendix A and B</vt:lpstr>
      <vt:lpstr>Introduction – Example Task 1</vt:lpstr>
      <vt:lpstr>Angeli’s Introduction</vt:lpstr>
    </vt:vector>
  </TitlesOfParts>
  <Company>London Borough of Havering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Controlled Assessment Check List Name:</dc:title>
  <dc:creator>Sanders Draper</dc:creator>
  <cp:lastModifiedBy>Sanders Draper</cp:lastModifiedBy>
  <cp:revision>11</cp:revision>
  <dcterms:created xsi:type="dcterms:W3CDTF">2013-10-10T13:03:50Z</dcterms:created>
  <dcterms:modified xsi:type="dcterms:W3CDTF">2013-10-10T14:06:58Z</dcterms:modified>
</cp:coreProperties>
</file>