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302" r:id="rId3"/>
    <p:sldId id="256" r:id="rId4"/>
    <p:sldId id="298" r:id="rId5"/>
    <p:sldId id="277" r:id="rId6"/>
    <p:sldId id="297" r:id="rId7"/>
    <p:sldId id="282" r:id="rId8"/>
    <p:sldId id="283" r:id="rId9"/>
    <p:sldId id="285" r:id="rId10"/>
    <p:sldId id="286" r:id="rId11"/>
    <p:sldId id="288" r:id="rId12"/>
    <p:sldId id="291" r:id="rId13"/>
    <p:sldId id="289" r:id="rId14"/>
    <p:sldId id="299" r:id="rId15"/>
    <p:sldId id="290" r:id="rId16"/>
    <p:sldId id="292" r:id="rId17"/>
    <p:sldId id="294" r:id="rId18"/>
    <p:sldId id="293" r:id="rId19"/>
    <p:sldId id="295" r:id="rId20"/>
    <p:sldId id="296" r:id="rId21"/>
    <p:sldId id="301" r:id="rId22"/>
  </p:sldIdLst>
  <p:sldSz cx="9144000" cy="6858000" type="screen4x3"/>
  <p:notesSz cx="6648450" cy="981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109" autoAdjust="0"/>
  </p:normalViewPr>
  <p:slideViewPr>
    <p:cSldViewPr>
      <p:cViewPr>
        <p:scale>
          <a:sx n="70" d="100"/>
          <a:sy n="70" d="100"/>
        </p:scale>
        <p:origin x="-117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814DB-3702-4EAA-937A-463986500CC1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851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1851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8A0B9-E082-4AEE-81C0-99593642D5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1538" y="735013"/>
            <a:ext cx="4905375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60106"/>
            <a:ext cx="5318760" cy="4414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51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18510"/>
            <a:ext cx="2880995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away and write this program</a:t>
            </a:r>
            <a:r>
              <a:rPr lang="en-GB" baseline="0" dirty="0" smtClean="0"/>
              <a:t> change the values of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Password = </a:t>
            </a:r>
            <a:r>
              <a:rPr lang="en-GB" dirty="0" err="1" smtClean="0"/>
              <a:t>raw_input</a:t>
            </a:r>
            <a:r>
              <a:rPr lang="en-GB" dirty="0" smtClean="0"/>
              <a:t>("enter a password")</a:t>
            </a:r>
          </a:p>
          <a:p>
            <a:r>
              <a:rPr lang="en-GB" dirty="0" smtClean="0"/>
              <a:t>length = </a:t>
            </a:r>
            <a:r>
              <a:rPr lang="en-GB" dirty="0" err="1" smtClean="0"/>
              <a:t>len</a:t>
            </a:r>
            <a:r>
              <a:rPr lang="en-GB" dirty="0" smtClean="0"/>
              <a:t>(Password)</a:t>
            </a:r>
          </a:p>
          <a:p>
            <a:r>
              <a:rPr lang="en-GB" dirty="0" smtClean="0"/>
              <a:t>if length &gt;= 7:</a:t>
            </a:r>
          </a:p>
          <a:p>
            <a:r>
              <a:rPr lang="en-GB" dirty="0" smtClean="0"/>
              <a:t>    print("Safe")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print("not safe")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input("\n\</a:t>
            </a:r>
            <a:r>
              <a:rPr lang="en-GB" dirty="0" err="1" smtClean="0"/>
              <a:t>nPress</a:t>
            </a:r>
            <a:r>
              <a:rPr lang="en-GB" dirty="0" smtClean="0"/>
              <a:t> enter to continue.")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10/9/2013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– </a:t>
            </a:r>
            <a:r>
              <a:rPr lang="en-GB" strike="sngStrike" dirty="0" smtClean="0"/>
              <a:t>Truth </a:t>
            </a:r>
            <a:r>
              <a:rPr lang="en-GB" dirty="0" smtClean="0"/>
              <a:t>Jam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9" y="1556792"/>
          <a:ext cx="3600399" cy="37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/>
                <a:gridCol w="1200133"/>
                <a:gridCol w="120013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Bread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Sandwich</a:t>
                      </a:r>
                      <a:endParaRPr lang="en-GB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16017" y="1556792"/>
          <a:ext cx="3600399" cy="37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/>
                <a:gridCol w="1200133"/>
                <a:gridCol w="120013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Tea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Milk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Drink</a:t>
                      </a:r>
                      <a:endParaRPr lang="en-GB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No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Yes</a:t>
                      </a:r>
                      <a:endParaRPr lang="en-GB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What am I getting at?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Boolean </a:t>
            </a:r>
            <a:r>
              <a:rPr lang="en-GB" dirty="0" smtClean="0"/>
              <a:t>‘</a:t>
            </a:r>
            <a:r>
              <a:rPr lang="en-GB" dirty="0" err="1" smtClean="0"/>
              <a:t>teas</a:t>
            </a:r>
            <a:r>
              <a:rPr lang="en-GB" dirty="0" err="1" smtClean="0"/>
              <a:t>pression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2686268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tea </a:t>
            </a:r>
            <a:r>
              <a:rPr lang="en-GB" sz="2400" dirty="0" smtClean="0"/>
              <a:t>= 0</a:t>
            </a:r>
          </a:p>
          <a:p>
            <a:r>
              <a:rPr lang="en-GB" sz="2400" dirty="0" smtClean="0"/>
              <a:t>milk</a:t>
            </a:r>
            <a:r>
              <a:rPr lang="en-GB" sz="2400" dirty="0" smtClean="0"/>
              <a:t> </a:t>
            </a:r>
            <a:r>
              <a:rPr lang="en-GB" sz="2400" dirty="0" smtClean="0"/>
              <a:t>= 1</a:t>
            </a:r>
          </a:p>
          <a:p>
            <a:endParaRPr lang="en-GB" sz="2400" dirty="0" smtClean="0"/>
          </a:p>
          <a:p>
            <a:r>
              <a:rPr lang="en-GB" sz="2400" dirty="0" smtClean="0"/>
              <a:t>if ( vodka or coke ):</a:t>
            </a:r>
          </a:p>
          <a:p>
            <a:r>
              <a:rPr lang="en-GB" sz="2400" dirty="0" smtClean="0"/>
              <a:t>   print ("well , you'll get a drink of some kind“)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("you will get no drink at all“)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887858" y="2636912"/>
            <a:ext cx="1042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Boolean </a:t>
            </a:r>
            <a:r>
              <a:rPr lang="en-GB" dirty="0" smtClean="0"/>
              <a:t>‘</a:t>
            </a:r>
            <a:r>
              <a:rPr lang="en-GB" dirty="0" err="1" smtClean="0"/>
              <a:t>Contradictspression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268626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 = "True"</a:t>
            </a:r>
          </a:p>
          <a:p>
            <a:endParaRPr lang="en-GB" sz="2400" dirty="0" smtClean="0"/>
          </a:p>
          <a:p>
            <a:r>
              <a:rPr lang="en-GB" sz="2400" dirty="0" smtClean="0"/>
              <a:t>if not( a ):</a:t>
            </a:r>
          </a:p>
          <a:p>
            <a:r>
              <a:rPr lang="en-GB" sz="2400" dirty="0" smtClean="0"/>
              <a:t>   print "True"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"False"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690273" y="2636912"/>
            <a:ext cx="1437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warm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</a:t>
            </a:r>
            <a:r>
              <a:rPr lang="en-GB" dirty="0" err="1" smtClean="0"/>
              <a:t>boolean</a:t>
            </a:r>
            <a:r>
              <a:rPr lang="en-GB" dirty="0" smtClean="0"/>
              <a:t> expression using AND, OR and NOT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10 minutes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arithmetic tests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641871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Operator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i="1" dirty="0" smtClean="0"/>
                        <a:t>What</a:t>
                      </a:r>
                      <a:r>
                        <a:rPr lang="en-GB" sz="4000" i="1" baseline="0" dirty="0" smtClean="0"/>
                        <a:t> is it?</a:t>
                      </a:r>
                      <a:endParaRPr lang="en-GB" sz="4000" i="1" dirty="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&lt;=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 dirty="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==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!=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&gt;=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/>
                    </a:p>
                  </a:txBody>
                  <a:tcPr/>
                </a:tc>
              </a:tr>
              <a:tr h="64187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 in a </a:t>
            </a:r>
            <a:r>
              <a:rPr lang="en-GB" dirty="0" smtClean="0"/>
              <a:t>line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You &lt; the person on your right: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then move right = one step</a:t>
            </a:r>
          </a:p>
          <a:p>
            <a:pPr>
              <a:buNone/>
            </a:pPr>
            <a:r>
              <a:rPr lang="en-GB" dirty="0" smtClean="0"/>
              <a:t>Else: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move left = one step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364502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spider=</a:t>
            </a:r>
            <a:r>
              <a:rPr lang="en-GB" sz="2400" dirty="0" err="1" smtClean="0"/>
              <a:t>raw_input</a:t>
            </a:r>
            <a:r>
              <a:rPr lang="en-GB" sz="2400" dirty="0" smtClean="0"/>
              <a:t>("Is there a spider? - Type Yes or No")</a:t>
            </a:r>
          </a:p>
          <a:p>
            <a:endParaRPr lang="en-GB" sz="2400" dirty="0" smtClean="0"/>
          </a:p>
          <a:p>
            <a:r>
              <a:rPr lang="en-GB" sz="2400" dirty="0" smtClean="0"/>
              <a:t>if ( spider == "Yes" ):</a:t>
            </a:r>
          </a:p>
          <a:p>
            <a:r>
              <a:rPr lang="en-GB" sz="2400" dirty="0" smtClean="0"/>
              <a:t>   print "Run Away!"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"Relax"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5004048" y="2276872"/>
            <a:ext cx="3408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EQUALS TO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3645024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 = 10</a:t>
            </a:r>
          </a:p>
          <a:p>
            <a:r>
              <a:rPr lang="en-GB" sz="2400" dirty="0" smtClean="0"/>
              <a:t>b = 20</a:t>
            </a:r>
          </a:p>
          <a:p>
            <a:endParaRPr lang="en-GB" sz="2400" dirty="0" smtClean="0"/>
          </a:p>
          <a:p>
            <a:r>
              <a:rPr lang="en-GB" sz="2400" dirty="0" smtClean="0"/>
              <a:t>if ( a == b ):</a:t>
            </a:r>
          </a:p>
          <a:p>
            <a:r>
              <a:rPr lang="en-GB" sz="2400" dirty="0" smtClean="0"/>
              <a:t>   print "they are the same"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"they are different"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55776" y="2420888"/>
            <a:ext cx="6311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EQUALS TO EXAMPLE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3645024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 = 50</a:t>
            </a:r>
          </a:p>
          <a:p>
            <a:r>
              <a:rPr lang="en-GB" sz="2400" dirty="0" smtClean="0"/>
              <a:t>b = 20</a:t>
            </a:r>
          </a:p>
          <a:p>
            <a:endParaRPr lang="en-GB" sz="2400" dirty="0" smtClean="0"/>
          </a:p>
          <a:p>
            <a:r>
              <a:rPr lang="en-GB" sz="2400" dirty="0" smtClean="0"/>
              <a:t>if ( a &lt;= b ):</a:t>
            </a:r>
          </a:p>
          <a:p>
            <a:r>
              <a:rPr lang="en-GB" sz="2400" dirty="0" smtClean="0"/>
              <a:t>   print "a is smaller"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"a is bigger"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55776" y="2420888"/>
            <a:ext cx="6311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EQUALS TO EXAMPLE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364502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spider=</a:t>
            </a:r>
            <a:r>
              <a:rPr lang="en-GB" sz="2400" dirty="0" err="1" smtClean="0"/>
              <a:t>raw_input</a:t>
            </a:r>
            <a:r>
              <a:rPr lang="en-GB" sz="2400" dirty="0" smtClean="0"/>
              <a:t>("Is there a spider? - Type Yes or No")</a:t>
            </a:r>
          </a:p>
          <a:p>
            <a:endParaRPr lang="en-GB" sz="2400" dirty="0" smtClean="0"/>
          </a:p>
          <a:p>
            <a:r>
              <a:rPr lang="en-GB" sz="2400" dirty="0" smtClean="0"/>
              <a:t>if ( spider == "Yes" ):</a:t>
            </a:r>
          </a:p>
          <a:p>
            <a:r>
              <a:rPr lang="en-GB" sz="2400" dirty="0" smtClean="0"/>
              <a:t>   print "Run Away!"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"Relax"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55776" y="2420888"/>
            <a:ext cx="6311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EQUALS TO EXAMPLE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Really quick Progress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three </a:t>
            </a:r>
            <a:r>
              <a:rPr lang="en-GB" dirty="0" err="1" smtClean="0"/>
              <a:t>boolean</a:t>
            </a:r>
            <a:r>
              <a:rPr lang="en-GB" dirty="0" smtClean="0"/>
              <a:t> operators...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Name me the arithmetic operator tests...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– homework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September</a:t>
            </a:r>
          </a:p>
          <a:p>
            <a:endParaRPr lang="en-GB" dirty="0" smtClean="0"/>
          </a:p>
          <a:p>
            <a:r>
              <a:rPr lang="en-GB" dirty="0" smtClean="0"/>
              <a:t>I requested that you went away and took part in some self study.</a:t>
            </a:r>
          </a:p>
          <a:p>
            <a:endParaRPr lang="en-GB" dirty="0" smtClean="0"/>
          </a:p>
          <a:p>
            <a:r>
              <a:rPr lang="en-GB" dirty="0" smtClean="0"/>
              <a:t>Code academy gives you the opportunity to learn at your pace and back up your learning in class.</a:t>
            </a:r>
          </a:p>
          <a:p>
            <a:endParaRPr lang="en-GB" dirty="0" smtClean="0"/>
          </a:p>
          <a:p>
            <a:r>
              <a:rPr lang="en-GB" smtClean="0"/>
              <a:t>I asked for 20%...by today.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boolean</a:t>
            </a:r>
            <a:r>
              <a:rPr lang="en-GB" dirty="0" smtClean="0"/>
              <a:t> expressions...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Write:</a:t>
            </a:r>
          </a:p>
          <a:p>
            <a:endParaRPr lang="en-GB" dirty="0" smtClean="0"/>
          </a:p>
          <a:p>
            <a:r>
              <a:rPr lang="en-GB" dirty="0" smtClean="0"/>
              <a:t>A program that controls the central heating system. Below 15 degrees and it’ll switch on.</a:t>
            </a:r>
          </a:p>
          <a:p>
            <a:endParaRPr lang="en-GB" dirty="0" smtClean="0"/>
          </a:p>
          <a:p>
            <a:r>
              <a:rPr lang="en-GB" dirty="0" smtClean="0"/>
              <a:t>A program that signals to a person if their phone is fully charged.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me evidence:</a:t>
            </a:r>
          </a:p>
          <a:p>
            <a:endParaRPr lang="en-GB" dirty="0" smtClean="0"/>
          </a:p>
          <a:p>
            <a:r>
              <a:rPr lang="en-GB" dirty="0" smtClean="0"/>
              <a:t>What is a list / array used for?</a:t>
            </a:r>
          </a:p>
          <a:p>
            <a:r>
              <a:rPr lang="en-GB" dirty="0" smtClean="0"/>
              <a:t>Evidence that you can create a list / array</a:t>
            </a:r>
          </a:p>
          <a:p>
            <a:r>
              <a:rPr lang="en-GB" dirty="0" smtClean="0"/>
              <a:t>Evidence that you can write code to manipulate* a list / array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715016"/>
            <a:ext cx="85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*search, index, add, append, change, print etc </a:t>
            </a:r>
            <a:r>
              <a:rPr lang="en-GB" dirty="0" err="1" smtClean="0"/>
              <a:t>etc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starting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Writing programs using Boolean: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3071810"/>
          <a:ext cx="8429685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2357454">
                <a:tc>
                  <a:txBody>
                    <a:bodyPr/>
                    <a:lstStyle/>
                    <a:p>
                      <a:r>
                        <a:rPr lang="en-GB" dirty="0" smtClean="0"/>
                        <a:t>Uh?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Mmmm</a:t>
                      </a:r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Yeah!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You must be able to recall the 3 </a:t>
            </a:r>
            <a:r>
              <a:rPr lang="en-GB" b="1" dirty="0" err="1" smtClean="0"/>
              <a:t>boolean</a:t>
            </a:r>
            <a:r>
              <a:rPr lang="en-GB" b="1" dirty="0" smtClean="0"/>
              <a:t> operators and understand their context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You must be able to name the six arithmetic tests that can be used to create Boolean values.</a:t>
            </a:r>
          </a:p>
          <a:p>
            <a:endParaRPr lang="en-GB" b="1" dirty="0" smtClean="0"/>
          </a:p>
          <a:p>
            <a:r>
              <a:rPr lang="en-GB" b="1" dirty="0" smtClean="0"/>
              <a:t>Should be able to apply these </a:t>
            </a:r>
            <a:r>
              <a:rPr lang="en-GB" b="1" dirty="0" err="1" smtClean="0"/>
              <a:t>boolean</a:t>
            </a:r>
            <a:r>
              <a:rPr lang="en-GB" b="1" dirty="0" smtClean="0"/>
              <a:t> operators within coded solutions</a:t>
            </a:r>
          </a:p>
          <a:p>
            <a:endParaRPr lang="en-GB" b="1" dirty="0" smtClean="0"/>
          </a:p>
          <a:p>
            <a:r>
              <a:rPr lang="en-GB" b="1" dirty="0" smtClean="0"/>
              <a:t>Could be able to code your own programs of your own design using </a:t>
            </a:r>
            <a:r>
              <a:rPr lang="en-GB" b="1" dirty="0" err="1" smtClean="0"/>
              <a:t>boolean</a:t>
            </a:r>
            <a:r>
              <a:rPr lang="en-GB" b="1" dirty="0" smtClean="0"/>
              <a:t>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boolean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could you illustrate it? Symbols?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- True or False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628800"/>
          <a:ext cx="8136904" cy="434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616624"/>
              </a:tblGrid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Operator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AND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 only if...</a:t>
                      </a:r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OR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 if...</a:t>
                      </a:r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NOT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 if...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628800"/>
          <a:ext cx="8136904" cy="434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616624"/>
              </a:tblGrid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Operator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</a:t>
                      </a:r>
                      <a:r>
                        <a:rPr lang="en-GB" baseline="0" dirty="0" smtClean="0"/>
                        <a:t> examples</a:t>
                      </a:r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AND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Wet and cold</a:t>
                      </a:r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OR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 or white</a:t>
                      </a:r>
                      <a:endParaRPr lang="en-GB" dirty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GB" sz="4800" dirty="0" smtClean="0"/>
                        <a:t>NOT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I’m happy NOT sad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Boolean – Think of some expressions to illustrate these operators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Boolean </a:t>
            </a:r>
            <a:r>
              <a:rPr lang="en-GB" dirty="0" smtClean="0"/>
              <a:t>‘</a:t>
            </a:r>
            <a:r>
              <a:rPr lang="en-GB" dirty="0" err="1" smtClean="0"/>
              <a:t>Jamspression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268626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Jam =</a:t>
            </a:r>
          </a:p>
          <a:p>
            <a:r>
              <a:rPr lang="en-GB" sz="2400" dirty="0" smtClean="0"/>
              <a:t>Bread = </a:t>
            </a:r>
          </a:p>
          <a:p>
            <a:endParaRPr lang="en-GB" sz="2400" dirty="0" smtClean="0"/>
          </a:p>
          <a:p>
            <a:r>
              <a:rPr lang="en-GB" sz="2400" dirty="0" smtClean="0"/>
              <a:t>if ( Jam and Bread ):</a:t>
            </a:r>
          </a:p>
          <a:p>
            <a:r>
              <a:rPr lang="en-GB" sz="2400" dirty="0" smtClean="0"/>
              <a:t>   print (“Then you can have a jam sandwich”)</a:t>
            </a:r>
          </a:p>
          <a:p>
            <a:r>
              <a:rPr lang="en-GB" sz="2400" dirty="0" smtClean="0"/>
              <a:t>else:</a:t>
            </a:r>
          </a:p>
          <a:p>
            <a:r>
              <a:rPr lang="en-GB" sz="2400" dirty="0" smtClean="0"/>
              <a:t>   print (“well, you'll either have: Jam or sandwich but not a jam sandwich”)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660232" y="2636912"/>
            <a:ext cx="149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768</Words>
  <Application>Microsoft Office PowerPoint</Application>
  <PresentationFormat>On-screen Show (4:3)</PresentationFormat>
  <Paragraphs>196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Computer Science – Truth Jam Table</vt:lpstr>
      <vt:lpstr>Quick – homework recap</vt:lpstr>
      <vt:lpstr>Computer Science 3.1.1</vt:lpstr>
      <vt:lpstr>Where are we starting at?</vt:lpstr>
      <vt:lpstr>Success Criteria</vt:lpstr>
      <vt:lpstr>Quick recap</vt:lpstr>
      <vt:lpstr>Boolean - True or False</vt:lpstr>
      <vt:lpstr>Boolean – Think of some expressions to illustrate these operators</vt:lpstr>
      <vt:lpstr>Boolean – Think of some expressions to illustrate these operators</vt:lpstr>
      <vt:lpstr>Boolean – Think of some expressions to illustrate these operators</vt:lpstr>
      <vt:lpstr>Boolean – Think of some expressions to illustrate these operators</vt:lpstr>
      <vt:lpstr>Quick warm up</vt:lpstr>
      <vt:lpstr>Six arithmetic tests</vt:lpstr>
      <vt:lpstr>Sort task</vt:lpstr>
      <vt:lpstr>Boolean – Think of some expressions to illustrate these operators</vt:lpstr>
      <vt:lpstr>Boolean – Think of some expressions to illustrate these operators</vt:lpstr>
      <vt:lpstr>Boolean – Think of some expressions to illustrate these operators</vt:lpstr>
      <vt:lpstr>Boolean – Think of some expressions to illustrate these operators</vt:lpstr>
      <vt:lpstr>Really quick Progress check</vt:lpstr>
      <vt:lpstr>Using boolean expressions...</vt:lpstr>
      <vt:lpstr>Homework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257</cp:revision>
  <dcterms:created xsi:type="dcterms:W3CDTF">2013-07-10T09:05:25Z</dcterms:created>
  <dcterms:modified xsi:type="dcterms:W3CDTF">2013-10-09T09:35:29Z</dcterms:modified>
</cp:coreProperties>
</file>