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1" r:id="rId2"/>
    <p:sldId id="256" r:id="rId3"/>
    <p:sldId id="277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09" r:id="rId20"/>
    <p:sldId id="298" r:id="rId21"/>
    <p:sldId id="297" r:id="rId22"/>
    <p:sldId id="300" r:id="rId23"/>
    <p:sldId id="301" r:id="rId24"/>
    <p:sldId id="299" r:id="rId25"/>
    <p:sldId id="302" r:id="rId26"/>
    <p:sldId id="303" r:id="rId27"/>
    <p:sldId id="304" r:id="rId28"/>
    <p:sldId id="306" r:id="rId29"/>
    <p:sldId id="305" r:id="rId30"/>
    <p:sldId id="308" r:id="rId31"/>
    <p:sldId id="30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76877" autoAdjust="0"/>
  </p:normalViewPr>
  <p:slideViewPr>
    <p:cSldViewPr>
      <p:cViewPr>
        <p:scale>
          <a:sx n="50" d="100"/>
          <a:sy n="50" d="100"/>
        </p:scale>
        <p:origin x="-174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00" d="100"/>
        <a:sy n="100" d="100"/>
      </p:scale>
      <p:origin x="0" y="6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BD76-7EE7-45DE-AF9E-14081190B48F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14D2A-9F5E-4038-8F94-B53C02C22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.ufl.edu/~warner/prog/python.html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python/python_lists.htm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will need</a:t>
            </a:r>
            <a:r>
              <a:rPr lang="en-GB" baseline="0" dirty="0" smtClean="0"/>
              <a:t> white boards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Then write some suggestions on the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for some suggestions</a:t>
            </a:r>
            <a:r>
              <a:rPr lang="en-GB" baseline="0" dirty="0" smtClean="0"/>
              <a:t> about how we could store info about other car manufacturers.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http://www.astro.ufl.edu/~warner/prog/python.html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are the</a:t>
            </a:r>
            <a:r>
              <a:rPr lang="en-GB" baseline="0" dirty="0" smtClean="0"/>
              <a:t> references worked out?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What is the grid reference of the ‘X’ Marks the spot?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are the</a:t>
            </a:r>
            <a:r>
              <a:rPr lang="en-GB" baseline="0" dirty="0" smtClean="0"/>
              <a:t> </a:t>
            </a:r>
            <a:r>
              <a:rPr lang="en-GB" baseline="0" smtClean="0"/>
              <a:t>references worked out?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What is the grid reference of the ‘X’ Marks the spot?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Think</a:t>
            </a:r>
            <a:r>
              <a:rPr lang="en-GB" baseline="0" dirty="0" smtClean="0"/>
              <a:t> of a word...tell me when to stop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http://www.tutorialspoint.com/python/python_lists.htm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Might need other 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a=[["A","B","C","D"],["E","F","G","H"],["I","J","K","L"]]</a:t>
            </a:r>
          </a:p>
          <a:p>
            <a:r>
              <a:rPr lang="en-GB" dirty="0" smtClean="0"/>
              <a:t>length = </a:t>
            </a:r>
            <a:r>
              <a:rPr lang="en-GB" dirty="0" err="1" smtClean="0"/>
              <a:t>len</a:t>
            </a:r>
            <a:r>
              <a:rPr lang="en-GB" dirty="0" smtClean="0"/>
              <a:t>(a)</a:t>
            </a:r>
          </a:p>
          <a:p>
            <a:r>
              <a:rPr lang="en-GB" dirty="0" smtClean="0"/>
              <a:t>print a[1][1]</a:t>
            </a:r>
          </a:p>
          <a:p>
            <a:r>
              <a:rPr lang="en-GB" dirty="0" smtClean="0"/>
              <a:t>print </a:t>
            </a:r>
            <a:r>
              <a:rPr lang="en-GB" dirty="0" smtClean="0"/>
              <a:t>length</a:t>
            </a:r>
          </a:p>
          <a:p>
            <a:endParaRPr lang="en-GB" dirty="0" smtClean="0"/>
          </a:p>
          <a:p>
            <a:r>
              <a:rPr lang="en-GB" dirty="0" err="1" smtClean="0"/>
              <a:t>multiarray</a:t>
            </a:r>
            <a:r>
              <a:rPr lang="en-GB" dirty="0" smtClean="0"/>
              <a:t>=[[1,2,3],[4,5,6],[1,2,3]]</a:t>
            </a:r>
          </a:p>
          <a:p>
            <a:r>
              <a:rPr lang="en-GB" dirty="0" smtClean="0"/>
              <a:t>print </a:t>
            </a:r>
            <a:r>
              <a:rPr lang="en-GB" dirty="0" err="1" smtClean="0"/>
              <a:t>multiarray</a:t>
            </a:r>
            <a:endParaRPr lang="en-GB" dirty="0" smtClean="0"/>
          </a:p>
          <a:p>
            <a:r>
              <a:rPr lang="en-GB" dirty="0" err="1" smtClean="0"/>
              <a:t>multiarray</a:t>
            </a:r>
            <a:r>
              <a:rPr lang="en-GB" dirty="0" smtClean="0"/>
              <a:t>[0].remove(2)</a:t>
            </a:r>
          </a:p>
          <a:p>
            <a:r>
              <a:rPr lang="en-GB" dirty="0" err="1" smtClean="0"/>
              <a:t>multiarray</a:t>
            </a:r>
            <a:r>
              <a:rPr lang="en-GB" dirty="0" smtClean="0"/>
              <a:t>[0].append(9)</a:t>
            </a:r>
          </a:p>
          <a:p>
            <a:r>
              <a:rPr lang="en-GB" dirty="0" smtClean="0"/>
              <a:t>print </a:t>
            </a:r>
            <a:r>
              <a:rPr lang="en-GB" dirty="0" err="1" smtClean="0"/>
              <a:t>multiarray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need to put some of this code for use later:</a:t>
            </a:r>
          </a:p>
          <a:p>
            <a:r>
              <a:rPr lang="en-GB" dirty="0" smtClean="0"/>
              <a:t>bag = []</a:t>
            </a:r>
          </a:p>
          <a:p>
            <a:r>
              <a:rPr lang="en-GB" dirty="0" err="1" smtClean="0"/>
              <a:t>bag.append</a:t>
            </a:r>
            <a:r>
              <a:rPr lang="en-GB" dirty="0" smtClean="0"/>
              <a:t>("cheese")</a:t>
            </a:r>
          </a:p>
          <a:p>
            <a:r>
              <a:rPr lang="en-GB" dirty="0" err="1" smtClean="0"/>
              <a:t>bag.append</a:t>
            </a:r>
            <a:r>
              <a:rPr lang="en-GB" dirty="0" smtClean="0"/>
              <a:t>("dog")</a:t>
            </a:r>
          </a:p>
          <a:p>
            <a:endParaRPr lang="en-GB" dirty="0" smtClean="0"/>
          </a:p>
          <a:p>
            <a:r>
              <a:rPr lang="en-GB" dirty="0" smtClean="0"/>
              <a:t>length = </a:t>
            </a:r>
            <a:r>
              <a:rPr lang="en-GB" dirty="0" err="1" smtClean="0"/>
              <a:t>len</a:t>
            </a:r>
            <a:r>
              <a:rPr lang="en-GB" dirty="0" smtClean="0"/>
              <a:t>(bag)</a:t>
            </a:r>
          </a:p>
          <a:p>
            <a:endParaRPr lang="en-GB" dirty="0" smtClean="0"/>
          </a:p>
          <a:p>
            <a:r>
              <a:rPr lang="en-GB" dirty="0" smtClean="0"/>
              <a:t>print "There are "+</a:t>
            </a:r>
            <a:r>
              <a:rPr lang="en-GB" dirty="0" err="1" smtClean="0"/>
              <a:t>str</a:t>
            </a:r>
            <a:r>
              <a:rPr lang="en-GB" dirty="0" smtClean="0"/>
              <a:t>(length)+" Items in the bag“</a:t>
            </a:r>
          </a:p>
          <a:p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i="1" dirty="0" smtClean="0"/>
              <a:t>bag = []</a:t>
            </a:r>
          </a:p>
          <a:p>
            <a:r>
              <a:rPr lang="en-GB" i="1" dirty="0" err="1" smtClean="0"/>
              <a:t>bag.append</a:t>
            </a:r>
            <a:r>
              <a:rPr lang="en-GB" i="1" dirty="0" smtClean="0"/>
              <a:t>("cheese")</a:t>
            </a:r>
          </a:p>
          <a:p>
            <a:r>
              <a:rPr lang="en-GB" i="1" dirty="0" err="1" smtClean="0"/>
              <a:t>bag.append</a:t>
            </a:r>
            <a:r>
              <a:rPr lang="en-GB" i="1" dirty="0" smtClean="0"/>
              <a:t>("dog")</a:t>
            </a:r>
          </a:p>
          <a:p>
            <a:r>
              <a:rPr lang="en-GB" i="1" dirty="0" err="1" smtClean="0"/>
              <a:t>bag.append</a:t>
            </a:r>
            <a:r>
              <a:rPr lang="en-GB" i="1" dirty="0" smtClean="0"/>
              <a:t>("Socks")</a:t>
            </a:r>
          </a:p>
          <a:p>
            <a:r>
              <a:rPr lang="en-GB" i="1" dirty="0" err="1" smtClean="0"/>
              <a:t>bag.append</a:t>
            </a:r>
            <a:r>
              <a:rPr lang="en-GB" i="1" dirty="0" smtClean="0"/>
              <a:t>("</a:t>
            </a:r>
            <a:r>
              <a:rPr lang="en-GB" i="1" dirty="0" err="1" smtClean="0"/>
              <a:t>fgdgdfg</a:t>
            </a:r>
            <a:r>
              <a:rPr lang="en-GB" i="1" dirty="0" smtClean="0"/>
              <a:t>")</a:t>
            </a:r>
          </a:p>
          <a:p>
            <a:endParaRPr lang="en-GB" i="1" dirty="0" smtClean="0"/>
          </a:p>
          <a:p>
            <a:r>
              <a:rPr lang="en-GB" i="1" dirty="0" smtClean="0"/>
              <a:t>length = </a:t>
            </a:r>
            <a:r>
              <a:rPr lang="en-GB" i="1" dirty="0" err="1" smtClean="0"/>
              <a:t>len</a:t>
            </a:r>
            <a:r>
              <a:rPr lang="en-GB" i="1" dirty="0" smtClean="0"/>
              <a:t>(bag)</a:t>
            </a:r>
          </a:p>
          <a:p>
            <a:r>
              <a:rPr lang="en-GB" i="1" dirty="0" smtClean="0"/>
              <a:t>print "There are "+</a:t>
            </a:r>
            <a:r>
              <a:rPr lang="en-GB" i="1" dirty="0" err="1" smtClean="0"/>
              <a:t>str</a:t>
            </a:r>
            <a:r>
              <a:rPr lang="en-GB" i="1" dirty="0" smtClean="0"/>
              <a:t>(length)+" Items in the bag"</a:t>
            </a:r>
          </a:p>
          <a:p>
            <a:r>
              <a:rPr lang="en-GB" i="1" dirty="0" smtClean="0"/>
              <a:t>print </a:t>
            </a:r>
            <a:r>
              <a:rPr lang="en-GB" i="1" dirty="0" err="1" smtClean="0"/>
              <a:t>bag.index</a:t>
            </a:r>
            <a:r>
              <a:rPr lang="en-GB" i="1" dirty="0" smtClean="0"/>
              <a:t>("dog")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variable = input("Enter a number")</a:t>
            </a:r>
          </a:p>
          <a:p>
            <a:endParaRPr lang="en-GB" dirty="0" smtClean="0"/>
          </a:p>
          <a:p>
            <a:r>
              <a:rPr lang="en-GB" dirty="0" smtClean="0"/>
              <a:t>list=[]</a:t>
            </a:r>
          </a:p>
          <a:p>
            <a:r>
              <a:rPr lang="en-GB" dirty="0" err="1" smtClean="0"/>
              <a:t>list.append</a:t>
            </a:r>
            <a:r>
              <a:rPr lang="en-GB" dirty="0" smtClean="0"/>
              <a:t>(variable)</a:t>
            </a:r>
          </a:p>
          <a:p>
            <a:endParaRPr lang="en-GB" dirty="0" smtClean="0"/>
          </a:p>
          <a:p>
            <a:r>
              <a:rPr lang="en-GB" dirty="0" smtClean="0"/>
              <a:t>variable2 = input("and another")</a:t>
            </a:r>
          </a:p>
          <a:p>
            <a:endParaRPr lang="en-GB" dirty="0" smtClean="0"/>
          </a:p>
          <a:p>
            <a:r>
              <a:rPr lang="en-GB" dirty="0" err="1" smtClean="0"/>
              <a:t>list.append</a:t>
            </a:r>
            <a:r>
              <a:rPr lang="en-GB" dirty="0" smtClean="0"/>
              <a:t>(variable)</a:t>
            </a:r>
          </a:p>
          <a:p>
            <a:r>
              <a:rPr lang="en-GB" dirty="0" err="1" smtClean="0"/>
              <a:t>list_length</a:t>
            </a:r>
            <a:r>
              <a:rPr lang="en-GB" dirty="0" smtClean="0"/>
              <a:t> = </a:t>
            </a:r>
            <a:r>
              <a:rPr lang="en-GB" dirty="0" err="1" smtClean="0"/>
              <a:t>len</a:t>
            </a:r>
            <a:r>
              <a:rPr lang="en-GB" dirty="0" smtClean="0"/>
              <a:t>(list)</a:t>
            </a:r>
          </a:p>
          <a:p>
            <a:r>
              <a:rPr lang="en-GB" dirty="0" smtClean="0"/>
              <a:t>print list</a:t>
            </a:r>
          </a:p>
          <a:p>
            <a:r>
              <a:rPr lang="en-GB" dirty="0" smtClean="0"/>
              <a:t>print </a:t>
            </a:r>
            <a:r>
              <a:rPr lang="en-GB" dirty="0" err="1" smtClean="0"/>
              <a:t>list_length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Password = </a:t>
            </a:r>
            <a:r>
              <a:rPr lang="en-GB" dirty="0" err="1" smtClean="0"/>
              <a:t>raw_input</a:t>
            </a:r>
            <a:r>
              <a:rPr lang="en-GB" dirty="0" smtClean="0"/>
              <a:t>("enter a password")</a:t>
            </a:r>
          </a:p>
          <a:p>
            <a:r>
              <a:rPr lang="en-GB" dirty="0" smtClean="0"/>
              <a:t>length = </a:t>
            </a:r>
            <a:r>
              <a:rPr lang="en-GB" dirty="0" err="1" smtClean="0"/>
              <a:t>len</a:t>
            </a:r>
            <a:r>
              <a:rPr lang="en-GB" dirty="0" smtClean="0"/>
              <a:t>(Password)</a:t>
            </a:r>
          </a:p>
          <a:p>
            <a:r>
              <a:rPr lang="en-GB" dirty="0" smtClean="0"/>
              <a:t>if length &gt;= 7:</a:t>
            </a:r>
          </a:p>
          <a:p>
            <a:r>
              <a:rPr lang="en-GB" dirty="0" smtClean="0"/>
              <a:t>    print("Safe")</a:t>
            </a:r>
          </a:p>
          <a:p>
            <a:r>
              <a:rPr lang="en-GB" dirty="0" smtClean="0"/>
              <a:t>else:</a:t>
            </a:r>
          </a:p>
          <a:p>
            <a:r>
              <a:rPr lang="en-GB" dirty="0" smtClean="0"/>
              <a:t>    print("not safe")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input("\n\</a:t>
            </a:r>
            <a:r>
              <a:rPr lang="en-GB" dirty="0" err="1" smtClean="0"/>
              <a:t>nPress</a:t>
            </a:r>
            <a:r>
              <a:rPr lang="en-GB" dirty="0" smtClean="0"/>
              <a:t> enter to continue.")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Might </a:t>
            </a:r>
            <a:r>
              <a:rPr lang="en-GB" smtClean="0"/>
              <a:t>need other 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Might </a:t>
            </a:r>
            <a:r>
              <a:rPr lang="en-GB" smtClean="0"/>
              <a:t>need other 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for some suggestions</a:t>
            </a:r>
            <a:r>
              <a:rPr lang="en-GB" baseline="0" dirty="0" smtClean="0"/>
              <a:t> about how we could store info about other car manufacturers.</a:t>
            </a:r>
          </a:p>
          <a:p>
            <a:r>
              <a:rPr lang="en-GB" baseline="0" dirty="0" smtClean="0"/>
              <a:t>What other variables are there?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for some suggestions</a:t>
            </a:r>
            <a:r>
              <a:rPr lang="en-GB" baseline="0" dirty="0" smtClean="0"/>
              <a:t> about how we could store info about other car manufacturers.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Constants in a list is a </a:t>
            </a:r>
            <a:r>
              <a:rPr lang="en-GB" baseline="0" dirty="0" err="1" smtClean="0"/>
              <a:t>Tuple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smtClean="0"/>
              <a:t>Variables are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for some suggestions</a:t>
            </a:r>
            <a:r>
              <a:rPr lang="en-GB" baseline="0" dirty="0" smtClean="0"/>
              <a:t> about how we could store info about other car manufacturers.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for some suggestions</a:t>
            </a:r>
            <a:r>
              <a:rPr lang="en-GB" baseline="0" dirty="0" smtClean="0"/>
              <a:t> about how we could store info about other car manufacturers.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C087-6780-4004-9B84-C1B37C554EB8}" type="datetimeFigureOut">
              <a:rPr lang="en-US" smtClean="0"/>
              <a:pPr/>
              <a:t>10/1/2013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dirty="0" smtClean="0"/>
              <a:t>What were our findings?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array: lets start with a one dimensional array(list).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988840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Here is an example: Lets assign a value to ‘Car manufacturer’</a:t>
            </a:r>
          </a:p>
          <a:p>
            <a:endParaRPr lang="en-GB" sz="4000" dirty="0" smtClean="0"/>
          </a:p>
          <a:p>
            <a:r>
              <a:rPr lang="en-GB" sz="4000" dirty="0" err="1" smtClean="0"/>
              <a:t>Car_manufacturer</a:t>
            </a:r>
            <a:r>
              <a:rPr lang="en-GB" sz="4000" dirty="0" smtClean="0"/>
              <a:t> = “Ford”</a:t>
            </a:r>
          </a:p>
          <a:p>
            <a:endParaRPr lang="en-GB" sz="4000" dirty="0" smtClean="0"/>
          </a:p>
          <a:p>
            <a:r>
              <a:rPr lang="en-GB" sz="4000" dirty="0" smtClean="0"/>
              <a:t>What about the other manufacturers?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array: lets start with a one dimensional array(list).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2048" y="1988840"/>
            <a:ext cx="8388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/>
              <a:t>Car_man</a:t>
            </a:r>
            <a:r>
              <a:rPr lang="en-GB" sz="4000" dirty="0" smtClean="0"/>
              <a:t> = (“Ford”, “Nissan”, “Citroen”)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2-Point Star 5"/>
          <p:cNvSpPr/>
          <p:nvPr/>
        </p:nvSpPr>
        <p:spPr>
          <a:xfrm>
            <a:off x="467544" y="476672"/>
            <a:ext cx="4464496" cy="3672408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solidFill>
                  <a:srgbClr val="C00000"/>
                </a:solidFill>
              </a:rPr>
              <a:t>NOTE!</a:t>
            </a:r>
            <a:endParaRPr lang="en-GB" sz="66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8024" y="2132856"/>
            <a:ext cx="4009367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When creating your arrays (lists)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[ ]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 Variable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 )= Constant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array: lets start with a one dimensional array(list).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2048" y="1988840"/>
            <a:ext cx="83884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/>
              <a:t>Car_man</a:t>
            </a:r>
            <a:r>
              <a:rPr lang="en-GB" sz="4000" dirty="0" smtClean="0"/>
              <a:t> = (“Ford”, “Citroen”, “Nissan”)</a:t>
            </a:r>
          </a:p>
          <a:p>
            <a:endParaRPr lang="en-GB" sz="4000" dirty="0" smtClean="0"/>
          </a:p>
          <a:p>
            <a:endParaRPr lang="en-GB" sz="4000" dirty="0" smtClean="0"/>
          </a:p>
          <a:p>
            <a:r>
              <a:rPr lang="en-GB" sz="4000" dirty="0" smtClean="0"/>
              <a:t>The manufacturers are now indexed.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4725144"/>
          <a:ext cx="8640961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3"/>
                <a:gridCol w="1234423"/>
                <a:gridCol w="1234423"/>
                <a:gridCol w="1234423"/>
                <a:gridCol w="1234423"/>
                <a:gridCol w="1234423"/>
                <a:gridCol w="1234423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Data item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Ford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Citroen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Nissan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Skoda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Peugeot</a:t>
                      </a:r>
                      <a:endParaRPr lang="en-GB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Index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0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3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4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5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array: lets start with a one dimensional array(list).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2048" y="1988840"/>
            <a:ext cx="8388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The manufacturers are now indexed.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1" y="2780928"/>
          <a:ext cx="8640961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3"/>
                <a:gridCol w="1234423"/>
                <a:gridCol w="1234423"/>
                <a:gridCol w="1234423"/>
                <a:gridCol w="1234423"/>
                <a:gridCol w="1234423"/>
                <a:gridCol w="1234423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Data item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Ford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Citroen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Nissan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Skoda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Kia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Peugeot</a:t>
                      </a:r>
                      <a:endParaRPr lang="en-GB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Index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0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3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4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5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4509120"/>
            <a:ext cx="8388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If I want to use the index</a:t>
            </a:r>
          </a:p>
          <a:p>
            <a:r>
              <a:rPr lang="en-GB" sz="4000" dirty="0" err="1" smtClean="0"/>
              <a:t>Car_maker</a:t>
            </a:r>
            <a:r>
              <a:rPr lang="en-GB" sz="4000" dirty="0" smtClean="0"/>
              <a:t> = </a:t>
            </a:r>
            <a:r>
              <a:rPr lang="en-GB" sz="4000" dirty="0" err="1" smtClean="0"/>
              <a:t>Car_man</a:t>
            </a:r>
            <a:r>
              <a:rPr lang="en-GB" sz="4000" dirty="0" smtClean="0"/>
              <a:t>[1]</a:t>
            </a:r>
          </a:p>
          <a:p>
            <a:r>
              <a:rPr lang="en-GB" sz="4000" dirty="0" smtClean="0"/>
              <a:t>Print </a:t>
            </a:r>
            <a:r>
              <a:rPr lang="en-GB" sz="4000" dirty="0" err="1" smtClean="0"/>
              <a:t>Car_maker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array: lets start with a one dimensional array(list).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2048" y="1988840"/>
            <a:ext cx="8388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TASK – Now go away and create me a one dimensional list (array)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array: lets start with a one dimensional array(list).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2048" y="1988840"/>
            <a:ext cx="83884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Extension:</a:t>
            </a:r>
          </a:p>
          <a:p>
            <a:endParaRPr lang="en-GB" sz="4000" dirty="0" smtClean="0"/>
          </a:p>
          <a:p>
            <a:r>
              <a:rPr lang="en-GB" sz="4000" dirty="0" err="1" smtClean="0"/>
              <a:t>sampleList</a:t>
            </a:r>
            <a:r>
              <a:rPr lang="en-GB" sz="4000" dirty="0" smtClean="0"/>
              <a:t> = [1,2,3,4,5,6,7,8]</a:t>
            </a:r>
          </a:p>
          <a:p>
            <a:r>
              <a:rPr lang="en-GB" sz="4000" dirty="0" smtClean="0"/>
              <a:t>for b in </a:t>
            </a:r>
            <a:r>
              <a:rPr lang="en-GB" sz="4000" dirty="0" err="1" smtClean="0"/>
              <a:t>sampleList</a:t>
            </a:r>
            <a:r>
              <a:rPr lang="en-GB" sz="4000" dirty="0" smtClean="0"/>
              <a:t>:</a:t>
            </a:r>
          </a:p>
          <a:p>
            <a:r>
              <a:rPr lang="en-GB" sz="4000" dirty="0" smtClean="0"/>
              <a:t>    print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array: lets start with a one dimensional array(list).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4016" y="1628800"/>
            <a:ext cx="8999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.append(value) - appends element to end of the list</a:t>
            </a:r>
          </a:p>
          <a:p>
            <a:r>
              <a:rPr lang="en-GB" sz="2400" dirty="0" smtClean="0"/>
              <a:t>.count('x') - counts the number of occurrences of 'x' in the list</a:t>
            </a:r>
          </a:p>
          <a:p>
            <a:r>
              <a:rPr lang="en-GB" sz="2400" dirty="0" smtClean="0"/>
              <a:t>.index('x') - returns the index of 'x' in the list</a:t>
            </a:r>
          </a:p>
          <a:p>
            <a:r>
              <a:rPr lang="en-GB" sz="2400" dirty="0" smtClean="0"/>
              <a:t>.insert('</a:t>
            </a:r>
            <a:r>
              <a:rPr lang="en-GB" sz="2400" dirty="0" err="1" smtClean="0"/>
              <a:t>y','x</a:t>
            </a:r>
            <a:r>
              <a:rPr lang="en-GB" sz="2400" dirty="0" smtClean="0"/>
              <a:t>') - inserts 'x' at location 'y'</a:t>
            </a:r>
          </a:p>
          <a:p>
            <a:r>
              <a:rPr lang="en-GB" sz="2400" dirty="0" smtClean="0"/>
              <a:t>.pop() - returns last element then removes it from the list</a:t>
            </a:r>
          </a:p>
          <a:p>
            <a:r>
              <a:rPr lang="en-GB" sz="2400" dirty="0" smtClean="0"/>
              <a:t>.remove('x') - finds and removes first 'x' from list</a:t>
            </a:r>
          </a:p>
          <a:p>
            <a:r>
              <a:rPr lang="en-GB" sz="2400" dirty="0" smtClean="0"/>
              <a:t>.reverse() - reverses the elements in the list</a:t>
            </a:r>
          </a:p>
          <a:p>
            <a:r>
              <a:rPr lang="en-GB" sz="2400" dirty="0" smtClean="0"/>
              <a:t>.sort() - sorts the list alphabetically in ascending order, or numerical in ascending order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987824" y="4869160"/>
            <a:ext cx="5832648" cy="17543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3600" b="1" dirty="0" err="1" smtClean="0"/>
              <a:t>e.g</a:t>
            </a:r>
            <a:endParaRPr lang="en-GB" sz="3600" b="1" dirty="0" smtClean="0"/>
          </a:p>
          <a:p>
            <a:r>
              <a:rPr lang="en-GB" sz="3600" b="1" dirty="0" smtClean="0"/>
              <a:t>Array = [1,2,3,4,5,6,7,8]</a:t>
            </a:r>
          </a:p>
          <a:p>
            <a:r>
              <a:rPr lang="en-GB" sz="3600" b="1" dirty="0" smtClean="0"/>
              <a:t>Print Array.pop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array: lets start with a one dimensional array(list).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4016" y="1628800"/>
            <a:ext cx="8999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Extension: </a:t>
            </a:r>
          </a:p>
          <a:p>
            <a:endParaRPr lang="en-GB" sz="2400" dirty="0" smtClean="0"/>
          </a:p>
          <a:p>
            <a:r>
              <a:rPr lang="en-GB" sz="2400" dirty="0" smtClean="0"/>
              <a:t>These are very important pieces of programming</a:t>
            </a:r>
          </a:p>
          <a:p>
            <a:endParaRPr lang="en-GB" sz="2400" dirty="0" smtClean="0"/>
          </a:p>
          <a:p>
            <a:r>
              <a:rPr lang="en-GB" sz="2400" dirty="0" smtClean="0"/>
              <a:t>Can you manipulate the list using the previous code?</a:t>
            </a:r>
          </a:p>
          <a:p>
            <a:r>
              <a:rPr lang="en-GB" sz="2400" dirty="0" smtClean="0"/>
              <a:t>Can you manipulate the list based on numbers input by the user?</a:t>
            </a:r>
          </a:p>
          <a:p>
            <a:r>
              <a:rPr lang="en-GB" sz="2400" dirty="0" smtClean="0"/>
              <a:t>Can you combine codes to create different results?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2987824" y="4869160"/>
            <a:ext cx="5832648" cy="17543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3600" b="1" dirty="0" err="1" smtClean="0"/>
              <a:t>e.g</a:t>
            </a:r>
            <a:endParaRPr lang="en-GB" sz="3600" b="1" dirty="0" smtClean="0"/>
          </a:p>
          <a:p>
            <a:r>
              <a:rPr lang="en-GB" sz="3600" b="1" dirty="0" smtClean="0"/>
              <a:t>Array = [1,2,3,4,5,6,7,8]</a:t>
            </a:r>
          </a:p>
          <a:p>
            <a:r>
              <a:rPr lang="en-GB" sz="3600" b="1" dirty="0" smtClean="0"/>
              <a:t>Print Array.pop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GB" dirty="0" smtClean="0"/>
              <a:t>Manipulating lists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sampleList</a:t>
            </a:r>
            <a:r>
              <a:rPr lang="en-GB" dirty="0" smtClean="0"/>
              <a:t> = [1,2,3,4,5,6,7,8]</a:t>
            </a:r>
          </a:p>
          <a:p>
            <a:endParaRPr lang="en-GB" dirty="0" smtClean="0"/>
          </a:p>
          <a:p>
            <a:r>
              <a:rPr lang="en-GB" dirty="0" err="1" smtClean="0"/>
              <a:t>user_in</a:t>
            </a:r>
            <a:r>
              <a:rPr lang="en-GB" dirty="0" smtClean="0"/>
              <a:t> = input("enter an number between 0 - 7 ")</a:t>
            </a:r>
          </a:p>
          <a:p>
            <a:r>
              <a:rPr lang="en-GB" dirty="0" smtClean="0"/>
              <a:t>sampleList.pop(</a:t>
            </a:r>
            <a:r>
              <a:rPr lang="en-GB" dirty="0" err="1" smtClean="0"/>
              <a:t>user_in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print </a:t>
            </a:r>
            <a:r>
              <a:rPr lang="en-GB" dirty="0" err="1" smtClean="0"/>
              <a:t>sampleList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sampleList.insert</a:t>
            </a:r>
            <a:r>
              <a:rPr lang="en-GB" dirty="0" smtClean="0"/>
              <a:t>(1,5)</a:t>
            </a:r>
            <a:endParaRPr lang="en-GB" i="1" dirty="0" smtClean="0"/>
          </a:p>
          <a:p>
            <a:r>
              <a:rPr lang="en-GB" dirty="0" smtClean="0"/>
              <a:t>print </a:t>
            </a:r>
            <a:r>
              <a:rPr lang="en-GB" dirty="0" err="1" smtClean="0"/>
              <a:t>sampleList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print </a:t>
            </a:r>
            <a:r>
              <a:rPr lang="en-GB" dirty="0" err="1" smtClean="0"/>
              <a:t>sampleList.reverse</a:t>
            </a:r>
            <a:r>
              <a:rPr lang="en-GB" dirty="0" smtClean="0"/>
              <a:t>()</a:t>
            </a:r>
          </a:p>
          <a:p>
            <a:r>
              <a:rPr lang="en-GB" dirty="0" smtClean="0"/>
              <a:t>print </a:t>
            </a:r>
            <a:r>
              <a:rPr lang="en-GB" dirty="0" err="1" smtClean="0"/>
              <a:t>sampleList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227" t="47608" r="49609" b="37011"/>
          <a:stretch>
            <a:fillRect/>
          </a:stretch>
        </p:blipFill>
        <p:spPr bwMode="auto">
          <a:xfrm>
            <a:off x="4357686" y="2725710"/>
            <a:ext cx="474552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27796" y="5791818"/>
            <a:ext cx="8016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 away and use this script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3.1.1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Constants_variables</a:t>
            </a:r>
            <a:r>
              <a:rPr lang="en-GB" dirty="0" smtClean="0"/>
              <a:t> and data types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3.1.1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Constants_variables</a:t>
            </a:r>
            <a:r>
              <a:rPr lang="en-GB" dirty="0" smtClean="0"/>
              <a:t> and data types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GB" b="1" dirty="0" smtClean="0"/>
              <a:t>You need to be able to explain the function of a </a:t>
            </a:r>
            <a:r>
              <a:rPr lang="en-GB" dirty="0" smtClean="0"/>
              <a:t>one</a:t>
            </a:r>
            <a:r>
              <a:rPr lang="en-GB" b="1" dirty="0" smtClean="0"/>
              <a:t> </a:t>
            </a:r>
            <a:r>
              <a:rPr lang="en-GB" dirty="0" smtClean="0"/>
              <a:t>and </a:t>
            </a:r>
            <a:r>
              <a:rPr lang="en-GB" b="1" dirty="0" smtClean="0"/>
              <a:t>two dimensional array</a:t>
            </a:r>
          </a:p>
          <a:p>
            <a:endParaRPr lang="en-GB" dirty="0" smtClean="0"/>
          </a:p>
          <a:p>
            <a:r>
              <a:rPr lang="en-GB" b="1" dirty="0" smtClean="0"/>
              <a:t>You need to be able to create an array using a programming language.</a:t>
            </a:r>
          </a:p>
          <a:p>
            <a:endParaRPr lang="en-GB" dirty="0" smtClean="0"/>
          </a:p>
          <a:p>
            <a:r>
              <a:rPr lang="en-GB" b="1" dirty="0" smtClean="0"/>
              <a:t>You need to be able search / amend and manipulate arrays.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Arrays (lists) can also be 2 dimensional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5289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881653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0</a:t>
                      </a:r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1</a:t>
                      </a:r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2</a:t>
                      </a:r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3</a:t>
                      </a:r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A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B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C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D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E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F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G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H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I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J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K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L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M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O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P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Q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R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S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T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188640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Here is an example of an array you see and use all the time</a:t>
            </a:r>
            <a:endParaRPr lang="en-GB" sz="3200" dirty="0"/>
          </a:p>
        </p:txBody>
      </p:sp>
      <p:sp>
        <p:nvSpPr>
          <p:cNvPr id="49154" name="AutoShape 2" descr="data:image/jpeg;base64,/9j/4AAQSkZJRgABAQAAAQABAAD/2wCEAAkGBhQSERUUExMUFBQVFxUWFRUWFBQVFRQVFBQWFxQUFBcXHCYeFxkjGRQVHy8gJCcpLCwsFx4xNTAqNSYrLCkBCQoKDgwOGA8PFykcFBwpKSkpKSkpKSkpKSkpKSkpKSkpKSkpKSkpKSkpKSkpKSkpKSwpKSkpNiwpKSwpKSopKf/AABEIAQEAxAMBIgACEQEDEQH/xAAcAAABBQEBAQAAAAAAAAAAAAAFAAIDBAYBBwj/xAA+EAABAwIEAwYDBwIFBAMAAAABAAIRAyEEBRIxQVFhBhMicYGRMqGxFEJSwdHh8AcVFiMzYvFygpLCJGOi/8QAGgEAAwEBAQEAAAAAAAAAAAAAAAECAwQFBv/EACYRAQEAAgICAgEDBQAAAAAAAAABAhEDIRIxBEEUEyJRFSMyYXH/2gAMAwEAAhEDEQA/APGBTUrWq99gPJIYIrnucCqwKVoU4wicaFkvKFaqvULirT6Kq1WK5YJULioiFKQnNpKtlabTCcpG00nU1BwwJEpaSlCqGTWo3krEHaFochpWCew0mAoyiHcCNlzL8PZXzh0vIAGZUfCVjcfSW+zOj4SsZmlIAFFuwADddJRHB9m69Rhe2k8s56TfyG5HVUsThiyxEHklDRh64XJq4VWycJTUiEkAkkkkB6U7Ieii/sPQr0c5OEw5QOS8D8isPKvOXZF0Vepkx5L0l+UDkoamRhVPlUbrzSpkxVHEZQeS9QqZIOSqVchngt8flDyeY/2k8k9uVnkV6IezvRM/w+tPyofkwP8Aaz1UTsuPJeiHs/0UNXIEfkw/KvPXZeTwKb/bjyK3pyHomOyHoq/Jg8qwv2E9Vo8gwRgWRZuQdEby3JoAVT5EqtpMvw1ldfQV3D4KAu1MOtZntcrOZxSGkrONy8CHuALnWptIlo/+145CDHC07CFrM60sYXOGoD4WCJqOGzPLienmszSlz9b7vcfhnQwcCGgAmIEeQW2Pa5Ez8NqEuLnPt4rwCOURtHzWf7V0i+m2oRLmuNNzuLvDLJ6iHX8p2W6yvLy5s6Y6gn2GrxLN53hYbXZG7WOA4y2o0Xno481eWOpsq89LbruhFjlh5Lhy08ll5xn5BBauQirstKiOXlPzh7UNKSu/YSkjyn8jb6k+yKJ+DV9NK+Xc4ecGmnCIgSmwgwx+DULsvCNd2l3KZAn9v6Ljcs6I66mEyoNPCxWuPfUMGOV9FC7LB0RXHY5rGkmPDeBuY3HndeeY3tLXqvIphwDTZ20iwMTvYTbquni+LnyVeOO2sOVDomHKVmsv7Y4hrxTeA+SGg7EHe8WO+6WZ9uqniax1OWkTp8TuRBtH7rT+n8u+h4VozlY5K5Ry+F5zmHabE1XBvfXJI0U3BjQBBl3vtun0u31UHSC97fvPdoEidPg5bjn9Qt58Dkx+1eFelNocoshec5hToCXOA6SJ2MWPksS3tfUaSadW9WDpcAYBHhi1raT/ANwsgOaYqtUcS8mIJuREBxHOSTw6wBAAXThwWe1yVbr5s7F1C+zWN8DGiXE3MmB8RuJKu4ZoaeBmPCHAT5Azb0KC5BhX6TqdpJMXF4AHD390cZgy0S2T51CAfSmuvGNR7KqRcYLCzlp0mfMgW8lWx+B11XN8ROgyC0gDxNv7wp8lquG4Dr3iS4D1uEephld8snUy1xFjFtoNxuEue6wrO+qxf+Hei4ez3Reg/wBsHJNOV9F89+tY5nnb+z3RRu7O9F6Mcp6Jjsp6I/XyPbzX/Dx5Lq9D/tHRJH6+Q207qqiNRTOoppoLCyJRiol3y6aSjLEvGBOyqp2vVNjV2vXDGySAPOEpN3UDuNa7cH0jfpuFme0XbAUW6GfHFtQncSBAM38/W6fj+0YY10kjlxJts3msRiKbqv8AmafEXkMLiYDJMlxixMQOU8DBHufG+P4Ttvjj/K7VzuoRrr1O7a6xYBeSYIIcLHY353Qw5zqHgaQwg2dJhzdXhBA+LYzsSVHiMA9xktc+TEuDokkkA9b7DnCb2kpWw9JjBTL26T/lusW7l0i4BAMrukmLXSpWxJqtNSoQKelxdpIa4kaQC0OHEtnyBjqCoVNdWQ3c2bMNdpcJHh2RbOWk03U9JDQW0mOtcUwSSZg7uLjaLi94Q7LaAp1mggkMubDxA+EkyNpghXAJd33lQUWcACXG3dsJ0w6NyS5jZ3NrWvDhsJDgAQC0QZm0ajIvEjQBPNwsiHZltIVKxkEPNMtMgadAktN5IDtPq2UHwji3MdG4nZ08L3neI+SPIl3WTqFVwaYJb4b6m6YaIsBLI5TvAUNOm6nUYH+OJLdJGkw9zSOtw7lsBNoN3OsGKtc91Zu0kOLXODRDWyIAiOH1XGU3sadbHOY6XNeBbaBpngTNwSN77pUxLD43SQTaTeS0kCSJMG0ngUTqlzmghzg6xgHSz6ER7LMYTE6dLDbSZ4AQ47jVHIgeUorVzqm9ugF2288SQOG9giXSxrCPLYbUcGudMPY7WbDaAB8ijXZSow4h9Nj2ulhc4taGklrgLjj8QvHqsXmVcRpbaJ0yekkz5rQ/061PxQqFoA+zvab7k1aUGOAgH5rn+Tl/by2WWPT0gYcLv2cKVdXzzl8UH2UJrsKFZSSLxVPsgSVpdS2WkelNIUJxYTftaqpSVFGAo3YgKM10gtNagHaOtsy0EE3i6LtroP2kY1wa5xAaJ1WuQATz/Vb/AB9fqTa8PcZPHvbA7xwY0fCDcuG34hptPtxVXBYtnjcHDYXaW3HHVaTc9NlRw2D+0ValevPchx0N+HVBEWcIIuP5uby1tCpRq0WhtJ9Sk9jXC0E/CTeRe0ARx4r3t7ru1IEZd/T6vjy7EYiqaTXF3d0wZeWtJGtzh5W59F2pkTqOjW91Sm0/5dYm9OQWxI3YdjMxAvC1uExJfh20AO6r06badSk6A9pa0NDwPvNPxBwkGd1Wx9NuHwWmsQNNIsAJEvqaSPDbmQT0V3WmFt2weYYJ9I1Kbx4muAcCZsS5xcDF2kR5jc2CG4jDeOeV4JcATwmb28+a9A7S93V8YdcspMEbkUmuuYF5cT/Cs1RwLXPaSYuJG54bpY5fy18bVbKcqdWqt0NMgHUSNpt4uEyDfjCsYnB06eJd3Q7/ABNgbnu6djOt2wm1omyPV85p4HB1jq1VnGGSfEZADBfgLn3Qj+mRDqb3HxP1lzpiTebk7ok3WeXSlX7LY93jDmEkHwhoDfJocEzJM1Ot7KzQHgwQ4EPbz8Z3FuK2uHxLjias3AawDgARqkjnuOPBAM3y5mMxheBoFKkBXIMeN0920RfVBmORVUsbbewTGUe8Li1zQ6ZNzfaBewEA36IdSrObUDnNMgyTYFwAgfUm1laxuUGn4qbnFg6EuEmGwACAPXgqoxjw4NdI5OJEjbe9+HySjZzH4pweASXUyfCZvckwefOF6P8A0tzAvrVLwBTaA2LkF7iSTwhY57w5wDodAkhomCbze8gSJhan+mdPRi3tDpBYdiQCBBEi4m65vk98dZ5+nrTXLsqMBOC8FybOlKVxKVFPbqS5KSR7Y/8AufVM/uqygx659uXVOKs2rdmqa3NFlDj11mO6pXiKtlTzFVc6d3tLSTFxxWeZmKLZSO8Op0aZAAkSTxMbwBJWnFx2Zyr4+8oG4rLXMaynGmQASZIc90mSAbTePTks5i8sLQ7vNTtJ3ADWkixsRPxG3Oekr0XOGMq/5ZMTNwWgiBA5GekmOawfaKqaB01Koaxp0w2TUqSJ0lxAaB5C3XdexL29GwsoxNYgBjzUayf9Uh7R0aw3FwdrkhR9rs2OIaygymxmn/Ve1p8ZAEDU7xAGTYE+q0zKLRhqYpte4uY0wxriYIcfuH8MCPJC8pwwruqUKg7mq9mmm11NwcGtIjc8BHXdVchIzlXM3ANkkE2bYgQBpt5bKliseBZrrjhvJ9Vq69KrQrVaWKh5YaZY4DdtR0ADoCDdADltbEgVXhjKYeSwgeMtBIJtuDzUxd/6zmYvqVnsc642IMwPZbjCNw+GYx9KnXbVIbra1w0ON41d5MbcOCE1MYxuksBLJjXocNN4sQLzv6IrRxjHDSKg49JJ/wBwv/JWm2ViHMe2daPCNLYguZuD/wBRaPcdeSD4vNahY0NfpABhjQGjgSXAbk8Zkzvum4phplzKmkH7kCePE7XaeIVWWN+Fuponwl15Bt90EeYhVtEixSzqAPiBsIsdZJA42aPSVDjcNrpl8nXPwgEATxJFgFZy/CsqODyAAOdtJAnfiLEIvWJ7tzC2Gm4sLkRYcJ6zKW16AsnxxIEyXg8xtxO8radiMTpxzJO4IvHwuAIi55ELz4O7utJ8ANjJ4TBnl6I5hsfocyo0Rpc2YtN5EGfqeKy5J5Y2JynT6Ga5OQvKszbUpteDIIBHqFdGIXgWacKdJR96na0gckm60kaDxAuTNSTymLu2k/WuymBqeAp2HWvIR/s7mraLKjnNc6ODdMxBmx8lnypcNi3UzLT6cL7q8ctLwy8bsMxmYYqpUe9rjSYZ+E7N6HmoXYVhhzzUquAOnUSQN7guMcPz4I02h3riBOowLmWmfPYKD7I6m7gSD8XAHoOkbrrmW5uO+ZzLuNJgg4YGk01+4FMaSGmC98m0kSdxJ25E7rOZRjXU8XTIxXeNDpcNMkgg6oJE6bATICv5fioL9TBUZU0MdJPiNR287zAJ/wCVTzGnTpve9ppsBBc0OHjaZD3CBv4LSDeVeMtVuLH9Rqza9Wm6X0yLOcLEsmYg8QZIPmq+d5mHUQ2kTRaAAyx2AEOdbaCPVZfO8476oBeGxAdYm/X9Fcp54X04DNMje799/i2tN4WtlG0eX1auqWVwbts4xM7A9Lom7FOqmH02UnNd46rA5skD4YAifJCqeHnSSwAuHeSLHxfB8hPsi2MqNGLq0GuuKjnNB8IBcZ0kn7pmAeBg7SlZdbLZ+OwDatpJdAuATcACfF0QxmBqseSWd40DfU4OaOn6FH6bRvBBEhwcJM7EcrFVMQy+5A4CTtxHkolEUMFmocXNaQw8WkRqMXJvdXqtWG36EbhpB3DQbEcbHr5AcdlxD+8YZuTE3PGJB+au4TNhUYWkEXkGZ4yR1mSqET5hlGpod8TJGrb5g8fUrO18N3bwAfC6Ikz9OshaGjnrKbSHDwkWmdJ5gxxCEYVmuqHGzdgDex2jmjGivU+yOaEUGtJu0QfTZaWlmK8+wWL0i1phEaWZ9V43Lh+6vPyvbbtzEJ327qsezNeqnbmnVZ+FJqvt/X5pLM/3JdR40MUUwhTFqaQuqpMATwu6VwhSCKS4VwFMHh0bWHTj580V7oVaYcBL2jxcSRwN9kJVvLK2l4tK048tVpx5eNWsv066Q/3h5Fh97SPYN/8A0Vmu2+G0im/8TNB4gONIs+tJbipg2srU6kCHadiDFht7lCO3mXF2FsBDfFMiRBkRPm6/Velg6t7eYYzDPNQ1ItuCJgeEaYR5tItbAFo087fr+yqYCrNBzCbtcBHIFw+UrS5ZT++bNp+ITeXfcA5nVBjk0rV1YYzx2q4sBr3uIGmnEDn3be7Yz1LfYEoN2pxU4ig9k6n0qJJ/E4sZM+cfVFcbTkHc7xPS0+aqV8KKmKoU+LG0NXTTRB+pVb60jkx1JWxbg9dNr/vQA7razvOLE9AhuOww2cY5TY/9rtvRHsPLYkeEyDygiP39ENzOkQSDsCeAixiR0tPquTKdojOV8UWiBpmdjPKNuceaB/YqrSfE2mCZuQLSimY1GucRa4kXm4HDltCqYbAFzrGQeRJsdvJOUIqNEA7F8b38NuIHJEMA0ucJBDAQd9oMx9VfpZRpggRG8x+auU8OBYCPzUXPTPPOSH0v5aPVTh6Y0J0LiycVSNqFSCuVA1OCkk/2kpKFJPQMcmSmlyQcmo4rhSDk4paKI9KQYnroRozNK6GwnSmuKcAlWxpc0sJN7BwMH0PJFMFhn1cI+k8B4Y0tBO5EeF3nw9Fny7ij2R460tddp0vvFnCwXbwZW3VbYV5OQW1wI0kRqaOIDthz2lbanQmm0AEARbiXEXcfoOQ81BisgAzOqHX0f5sT4Q17QbuMffqs84ctE19Luy4iNNg4G3SSeI5LrenxYXLDpmsTh4cBxdYebrA+kyhPZt/fY+rUmxLi2fwgw35AK7m+ZsYKlTWC5rXBgkTqd4WWHmT6Jv8ATfAjxVHCbbkSB0KL/pnzzV8Wuqgt+HTcG8O+ZmFmM/rVHGIMuDTqBcLlok780azbGucdLT4RvpDgfkdkIxNQaQA/xFoIJvMOIiZ5eSwvtjiFYbKC4guNwR7ahN0SwJYwCLbifI8UN+1uJFyATH5njZWcqpkcDBvJHzKcx17O9i1R43G3v5pgddJzgPDE8QQIHumwuXlx1k4M5qpQV2VGCnNWOknrrU0LoUaCSUk2UkaNAQmp7imLRJwKdqUcpSg4llclR605rktGck5clRvJ4AnyTxxtp6StPMEgbxKtdi62t1bXquYAdAAAs1o4z77KXIssdWcAQIO4mfdWcXhjha1gdHEAQBzt+69Pj4/CNsJ0sdpsifXAxGGc1tZrO5qzYFkzqkyCIMGfwtO4g+d5jlmLY7Sajns4eKQAfSCvSMRnugF4+EgS0mxG+k/zgUCx2d0CNbqekxMDYzt5jZGV7bzKz7Y7EZdiatNlHQ2NXeONgNTmhrQTvZs+rui1uHeMJQ7trgTbW6Iuf3QXMO1FNs9y0yblx3Mnh87oHXzqWv3lxbzI8Mk38w35pbpdtE3N9RdwIgC+45RxQvM8x11APwQ0mIuBDtuEk8UHZjX2MkREHy43VzBUS4zzNydinJobF8vweog2t1PkiNbEimIIG3DYKv8AaWsp3NxvsfogVfFOqv38INhMx5o12e2kwGMDrTxMDl0U7QhWFwxphjuBMdOiL0xYFc3yJ6rn5J9uhqcGpzWp0LjYmtCdpSXUw5CS5KSYVe8TdarynNKZJdScogU8ORozwlKZKc1MHFyJ4DKqhExpnna3QhWezeXhztTmyOEx+a2GkfhEcpIXZw8Wv3NMJ9qnZ7LzSiIjjv8AM8UVzjKmVmwRPGNhbieMKbA1ZsGhoHTfyQvMMY7UWiACLnkF1ZXpvIxmc5GXEtpuAAcBEzMxeAstj8jqEAONhDR5NN/yW3fVa0uImSCGC4Ag3PUk2noqGJlrnFxlkXJgQSbtHXb3XL5NdbYI5G8m5IHpEBcbkfiN58rStjmhZoaWmGxvyngVj2YoyRJcQeVjf/hXvZWLuHwTW8Lj5KxqDB7zf8kHxeaEG4IP1/JUq+LLrlxuriKuY3F6nbmPKP8AlW8uYDwbfrBQdtB5EthFcsniN/kmB7FNPdgATFx16eat4e7RPL3UeFw5LYJJHK23tzVstiy5vkTplyejRZcL0nFMJXF0wOL0tZUQXdSZJNS4lCSAHAJwC41dcUbMinSmgroS8ijpKuZfhTUeBwVajRL3BoEkrVMwQoNAtJFyuvg4/PteM2L5fhWtAjYcoHzCvPdZUMFVDtIsBy4DqeaI4l4s0eXn1Xdl6b4zSPAXcZJgTaU7E4KdTyCBwHEnh1UeBYRVAF55FFe0HhbH89FF9LntisTh6YJc+oLW32tERuTsg2ZYWfCDqO4n4ja1jIE79B7Irisnc9+p522bE8bXPnwWdx2ClzhqmwbDf90XMcYHzCx00U6OLae8nSdLoY207tG072nZQ43EN/CGxsIbM9SNzxQ+piW0ySJFzEXnz5Shr8wL3zyP8KqTsbFDS1SXaYjYn6dUz/DveDUy0cD+SuZbjGkAPi/FajBsaxsgyOgkD039VojTPZZl0eEiCP56hGqOUM1S2BO4Mx+yfi3t+IFp+XvyU2DxrSN44bz80hIrZqO7AFxFyPzB81HTxesT7qpnJL73BG4mW9CLSLKbKwCxwgWglZ8s3ijPHcSuTCE7UkvMchmlLSpAEtKrZGpJJI3AHOSBVh1JQuZCk3Gp9NhJslTZJWuybKW026j8XMrbi4vOqmO0HZ3A6fE4R+fops1xUv5/krbq4MjaOP6IS18ucYJ6x+i9bDCYzUbyaEqeJLaYFO7ucX8ugV7D1HNFzqfxPBs8AOapZGdTSdzO3LzTM+zNtKwIB3O1uZ6nolkqC+UY1ve6ZEzB5nojee4gctuc/JYDspmmvEN0mB+IxPpPFb/MmzcCTtJ2HXzUfSmYxVSRDWyTaP16f8LK9oH923S3ckuceJLuHsN1tsyxLKbdGoFwmbCB1dHyHM9VksXge9LnAEAbE8hM22PKyz9NHnWJaSD0AAHKBw6RHuoMLTh88D6dVs25GNRG8G/M6rSfOFVxnZ5jHj8JMT+E7X/8h7KvJKrRy01IIBAE3EfMFE6GHrUhIMgcDM+ypUcx7l2l+8CHN2cOJHHfgjWGx7Z+IcJAvPI+XkmWw9+IDvjE9RZw6id1Ph8G7S5zHS2BM3PqjgoU6guGk8OvmVM7LW06TiAAdJJAvMfn5oNm6LJfB2PhnjPA9QnZQ80a7muFtiPPYjoYQ44kkwDtBM77fRW8ZjAAx8+IA+UcAlfQGK+HANtuHkq72qHL8w734oGny8U8irTgvO5cNVycmOqjaU5Mc1OWLIxJP0pJBVabKOonuCiJV6Uv5QBrBI2K2jANMkyOA/VZjJsADDyieIxQ+Ftz5r0vjzWPbfCdHVqEmZ+dgqFZsyBtuT+is1sQGsvE8Z2CkcwFkN43v/LLr30tSoZoKVMNn6e5VXOMtNVofHhN/O6BYln/AMkNcfCDJvuvTGUw6k0QIA9PTossvRz2x/ZbLTTrNc7n7AXgcl6PWLn3khsdZNto5LP1KIB6oxhsXLYm/NZ45fR0FxWADZAu4kW4mT948B0WfrVYYb/DDfODuehC0eOrCkwmbuJMnoIA+az2Ny4ClLrWDuXANAPy+fJZtDaALajgPFJN+Y4T7geioZyCNQJs4vJHImQHfNqWS1XuPjGnV4h1bpg+xafddzuqHGnf4p+jd04VYvEZbUIBPn+qqaKlPnpvcLe/Zmsa6bjfztcfNUcFhIJtLeE8Adk5knQFge1VSlYguH1H6rS5Z2t7xrgQYAmeQgofjMtpjh8ufHoqQy4gamWbF+nmr2elrANbq8XK1+Z28lW7QVy0gCw29in4uKdME7mPTlH1QjGYsvazckceMndMNHk7pAkDyjkNz8kc0oD2dB0kn/gckeYV5/Pd5OTlvejSxItUzgoysGRkLqUpKQovKZTEpzxKZQdBW0nax/CP00uAjn1TcE4mXxqA6AAHzVqnhQaGrkg2BzMNc5rzuLNXp4dYurCdIcdmpc6Lb8BYLW5c8d3ptqi/SeC8/wAVWipYRJ3WzyF4bT31Odcgn2C0l3DrM9osJpqA3mR6zvK2eAxR0MB4gH0CH5xlxeCYuLz1TcqxDvC07nYcgNlnfQFsRVGre/BWe80jdZ3MszDDHofM39hCWOzUik14J+MA/wDT/Apk0Q9nFIPAFiWwSOEDgspmWIfUBA3c/wAX/l4W+QkeysZNnLqrdXCYdziBfrdOqVGiAYBcZPSOHmoyOB2KcGubp38PpJ8U/NDa1TVIP3CSOfD9CrWIqNad/itPK5QvGYkAGJnf6CySt7X8JiQ5puZvY9U+hVgeIw3lyv8ARUMsBiYib+6s12ltzeL+nFAMOJ1Eh0N/CJ3H8/hVuhVaGOIjaDEceax2avc95DdpEHlyV2jqYwOJgxcTY9Qr0Kdmxc893EQ4EGbcyPmfYIgzJ6ZYDMOby4hC2YgVKgjc/FytYFFMPV/zAJ8IifKd0ZX6OL2CoBgsr9OooNU3iOifSavMzu64L3VvUmFyYSuMdKNdElSXUktEoRZMZTlymYLK3leGkkmw21ELbCbrXCbojl+KYGadQ6grPZlgGa9bHDX7+wCLVcvoNJJM9Qf3Q/HYCiWy3ed/3XoOyTQFi2P3PxLVdmaelsnfcuP0CzugMBuDymLfutHkVcaA0CeU3k+acy0VjRUyH6p+HgOaA4qv3T9Q4W+vylFKFbTYSfz4IVmMOJmdwB1uLBKl6D8dh3OGuLG59ifRNwtUVGGmd4b6TIWir4PTQIIuWnfeSI9li6WqnVcYt+hiVnjnMogeyrCd0Kgjr+f6IHWzA944OBMNMef8+i1D6mql3jRJMD0Flna1Pxg9fpISq4pYu5beRJjpYfuou5kgHfj5Dh7WXX42mSWggkTt0sfqq7MWC6J4XPNB6FcFWaGwItMjlyPunYzFtIib8uAQXEZjDTpET4T0lQ4R5PGdvqgDGEwoN4E9fmi7cppvZDrG3re0odhRxvH82V05g1gJ4jZqJRWUxODbRqFrDeY/RG8vZ4S5wh1t+POUKNcPqPdMwRqtdoNmuE9UUoGzxN3cZ/8AXzWlupsrdTa/QFo/dXKTVTw4VxtReTb24vtysLKKgpKjpCbSGyNknhJOJSRsgKvsfT6LjPgXUlpPbfh+lB/5po+FJJdeX060dTZX8r2CSSWJUSG/p+qqVNx/OK6kr+kVexXwHyQCpv8AzmkkufjRBSn/AKQQ6pv/ADqkktftpAfD/G7zP1U7N/f6riSKEWI29UqCSSQE6O3qFDitykknAps3Pl/7K/T+L0SSRl6qcv8AFbpqRcSXE5yK7TXEkGlKSSS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9156" name="Picture 4" descr="http://zef.me/wp-content/uploads/2009/09/med_funny-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495675" cy="4572000"/>
          </a:xfrm>
          <a:prstGeom prst="rect">
            <a:avLst/>
          </a:prstGeom>
          <a:noFill/>
        </p:spPr>
      </p:pic>
      <p:pic>
        <p:nvPicPr>
          <p:cNvPr id="9" name="Picture 4" descr="http://zef.me/wp-content/uploads/2009/09/med_funny-cat.jpg"/>
          <p:cNvPicPr>
            <a:picLocks noChangeAspect="1" noChangeArrowheads="1"/>
          </p:cNvPicPr>
          <p:nvPr/>
        </p:nvPicPr>
        <p:blipFill>
          <a:blip r:embed="rId2" cstate="print"/>
          <a:srcRect l="54778" t="26600" r="37211" b="68150"/>
          <a:stretch>
            <a:fillRect/>
          </a:stretch>
        </p:blipFill>
        <p:spPr bwMode="auto">
          <a:xfrm>
            <a:off x="4067944" y="1772816"/>
            <a:ext cx="4536504" cy="3888432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067944" y="1772816"/>
          <a:ext cx="4582160" cy="3888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34084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084"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2411760" y="1772816"/>
            <a:ext cx="1656184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1799692" y="3392996"/>
            <a:ext cx="288032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67944" y="5805264"/>
            <a:ext cx="460851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875462" y="3717826"/>
            <a:ext cx="389002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c04.deviantart.net/fs70/i/2012/333/1/0/treasure_map_by_kaffepanna-d5h1p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0"/>
            <a:ext cx="6840760" cy="68407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35696" y="-9939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9838" y="-9939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1788" y="-9939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6033" y="-99392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456" y="-99392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14987" y="-9939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2089" y="26064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2089" y="221763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7965" y="328498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27965" y="437787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5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27965" y="537321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6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7624" y="112474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49708" y="1700808"/>
            <a:ext cx="886851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Forget about treasure maps…</a:t>
            </a:r>
          </a:p>
          <a:p>
            <a:pPr algn="ctr"/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That is NOT how it works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03648" y="116632"/>
          <a:ext cx="60960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822949"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0</a:t>
                      </a:r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1</a:t>
                      </a:r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2</a:t>
                      </a:r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3</a:t>
                      </a:r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A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B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C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D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E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F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G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H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I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J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K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L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M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N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O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P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Q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R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S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T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U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V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W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X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22949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sz="4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Y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_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.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smtClean="0"/>
                        <a:t>!</a:t>
                      </a:r>
                      <a:endParaRPr lang="en-GB" sz="4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s://encrypted-tbn1.gstatic.com/images?q=tbn:ANd9GcSWrVOeJw-hfF8pQWXf-DZvkVpknM9HJa06OrzIRrP3I7W7dAcb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844824"/>
            <a:ext cx="4608512" cy="4608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88640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DIscussion</a:t>
            </a:r>
            <a:r>
              <a:rPr lang="en-GB" sz="3200" dirty="0" smtClean="0"/>
              <a:t>:</a:t>
            </a:r>
          </a:p>
          <a:p>
            <a:r>
              <a:rPr lang="en-GB" sz="3200" dirty="0" smtClean="0"/>
              <a:t>So, what’s the point:</a:t>
            </a:r>
          </a:p>
          <a:p>
            <a:r>
              <a:rPr lang="en-GB" sz="3200" dirty="0" smtClean="0"/>
              <a:t>How can multi-dimensional array be used in this game?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077072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are the programming implications behind this board?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 a multidimensional array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task – can you: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Start with bag = []</a:t>
            </a:r>
          </a:p>
          <a:p>
            <a:pPr marL="514350" indent="-514350">
              <a:buAutoNum type="arabicPeriod"/>
            </a:pPr>
            <a:r>
              <a:rPr lang="en-GB" dirty="0" smtClean="0"/>
              <a:t>Can you </a:t>
            </a:r>
            <a:r>
              <a:rPr lang="en-GB" u="sng" dirty="0" smtClean="0"/>
              <a:t>append</a:t>
            </a:r>
            <a:r>
              <a:rPr lang="en-GB" dirty="0" smtClean="0"/>
              <a:t> items in the bag</a:t>
            </a:r>
          </a:p>
          <a:p>
            <a:pPr marL="514350" indent="-514350">
              <a:buAutoNum type="arabicPeriod"/>
            </a:pPr>
            <a:r>
              <a:rPr lang="en-GB" dirty="0" smtClean="0"/>
              <a:t>Can you work out how many items in the bag?</a:t>
            </a:r>
          </a:p>
          <a:p>
            <a:pPr marL="514350" indent="-514350">
              <a:buAutoNum type="arabicPeriod"/>
            </a:pPr>
            <a:r>
              <a:rPr lang="en-GB" dirty="0" smtClean="0"/>
              <a:t>Can you return a statement – </a:t>
            </a:r>
          </a:p>
          <a:p>
            <a:pPr marL="514350" indent="-514350">
              <a:buNone/>
            </a:pPr>
            <a:r>
              <a:rPr lang="en-GB" dirty="0" smtClean="0"/>
              <a:t>“There are “ “items in the bag”</a:t>
            </a:r>
          </a:p>
          <a:p>
            <a:pPr marL="514350" indent="-514350">
              <a:buNone/>
            </a:pPr>
            <a:r>
              <a:rPr lang="en-GB" dirty="0" smtClean="0"/>
              <a:t>“These include – list items</a:t>
            </a:r>
            <a:r>
              <a:rPr lang="en-GB" dirty="0" smtClean="0"/>
              <a:t>”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input("\n\</a:t>
            </a:r>
            <a:r>
              <a:rPr lang="en-GB" dirty="0" err="1" smtClean="0"/>
              <a:t>nPress</a:t>
            </a:r>
            <a:r>
              <a:rPr lang="en-GB" dirty="0" smtClean="0"/>
              <a:t> enter to continue.")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GB" b="1" dirty="0" smtClean="0"/>
              <a:t>You need to be able to explain the function of a one </a:t>
            </a:r>
            <a:r>
              <a:rPr lang="en-GB" dirty="0" smtClean="0"/>
              <a:t>and two dimensional array</a:t>
            </a:r>
          </a:p>
          <a:p>
            <a:endParaRPr lang="en-GB" dirty="0" smtClean="0"/>
          </a:p>
          <a:p>
            <a:r>
              <a:rPr lang="en-GB" b="1" dirty="0" smtClean="0"/>
              <a:t>You need to be able to create an array using a programming language.</a:t>
            </a:r>
          </a:p>
          <a:p>
            <a:endParaRPr lang="en-GB" dirty="0" smtClean="0"/>
          </a:p>
          <a:p>
            <a:r>
              <a:rPr lang="en-GB" b="1" dirty="0" smtClean="0"/>
              <a:t>You need to be able search / amend and manipulate arrays.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task – can you: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Can you create a list based on the numbers input by the user?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Can you count the list and feedback information from it?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me evidence:</a:t>
            </a:r>
          </a:p>
          <a:p>
            <a:endParaRPr lang="en-GB" dirty="0" smtClean="0"/>
          </a:p>
          <a:p>
            <a:r>
              <a:rPr lang="en-GB" dirty="0" smtClean="0"/>
              <a:t>What is a list / array used for?</a:t>
            </a:r>
          </a:p>
          <a:p>
            <a:r>
              <a:rPr lang="en-GB" dirty="0" smtClean="0"/>
              <a:t>Evidence that you can create a list / array</a:t>
            </a:r>
          </a:p>
          <a:p>
            <a:r>
              <a:rPr lang="en-GB" dirty="0" smtClean="0"/>
              <a:t>Evidence that you can write code to manipulate* a list / array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5715016"/>
            <a:ext cx="857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*search, index, add, append, change, print etc </a:t>
            </a:r>
            <a:r>
              <a:rPr lang="en-GB" dirty="0" err="1" smtClean="0"/>
              <a:t>etc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 - 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Arrays are a very common data type in computer programs.</a:t>
            </a:r>
          </a:p>
          <a:p>
            <a:endParaRPr lang="en-GB" dirty="0" smtClean="0"/>
          </a:p>
          <a:p>
            <a:r>
              <a:rPr lang="en-GB" dirty="0" smtClean="0"/>
              <a:t>It allows you to handle data in single lists or double column lists.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 Python they are called: </a:t>
            </a:r>
            <a:r>
              <a:rPr lang="en-GB" b="1" u="sng" dirty="0" smtClean="0"/>
              <a:t>Lists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 - 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common requirement to hold related data as one item.</a:t>
            </a:r>
          </a:p>
          <a:p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Could be students in a class</a:t>
            </a:r>
          </a:p>
          <a:p>
            <a:pPr>
              <a:buFontTx/>
              <a:buChar char="-"/>
            </a:pPr>
            <a:r>
              <a:rPr lang="en-GB" dirty="0" smtClean="0"/>
              <a:t>Could be cars within a range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activity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82783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Write me a list of films with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Super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heroes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activity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0354" y="2276872"/>
            <a:ext cx="861274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am a person now searching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list (database)</a:t>
            </a:r>
          </a:p>
          <a:p>
            <a:pPr algn="ctr"/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Where is Batman in your list?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activity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7367" y="1844824"/>
            <a:ext cx="8804462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don’t have a structure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the list.</a:t>
            </a:r>
          </a:p>
          <a:p>
            <a:pPr algn="ctr"/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computer cannot locate it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 give it a value.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activity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95251" y="1844824"/>
            <a:ext cx="79087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 need a way to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organise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be able to locate it…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1375</Words>
  <Application>Microsoft Office PowerPoint</Application>
  <PresentationFormat>On-screen Show (4:3)</PresentationFormat>
  <Paragraphs>351</Paragraphs>
  <Slides>31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Starter – Homework</vt:lpstr>
      <vt:lpstr>Computer Science 3.1.1</vt:lpstr>
      <vt:lpstr>Success Criteria</vt:lpstr>
      <vt:lpstr>Arrays - intro</vt:lpstr>
      <vt:lpstr>Arrays - intro</vt:lpstr>
      <vt:lpstr>Quick activity</vt:lpstr>
      <vt:lpstr>Quick activity</vt:lpstr>
      <vt:lpstr>Quick activity</vt:lpstr>
      <vt:lpstr>Quick activity</vt:lpstr>
      <vt:lpstr>An array: lets start with a one dimensional array(list).</vt:lpstr>
      <vt:lpstr>An array: lets start with a one dimensional array(list).</vt:lpstr>
      <vt:lpstr>Slide 12</vt:lpstr>
      <vt:lpstr>An array: lets start with a one dimensional array(list).</vt:lpstr>
      <vt:lpstr>An array: lets start with a one dimensional array(list).</vt:lpstr>
      <vt:lpstr>An array: lets start with a one dimensional array(list).</vt:lpstr>
      <vt:lpstr>An array: lets start with a one dimensional array(list).</vt:lpstr>
      <vt:lpstr>An array: lets start with a one dimensional array(list).</vt:lpstr>
      <vt:lpstr>An array: lets start with a one dimensional array(list).</vt:lpstr>
      <vt:lpstr>Manipulating lists</vt:lpstr>
      <vt:lpstr>Computer Science 3.1.1</vt:lpstr>
      <vt:lpstr>Success Criteria</vt:lpstr>
      <vt:lpstr>Arrays (lists) can also be 2 dimensional</vt:lpstr>
      <vt:lpstr>Slide 23</vt:lpstr>
      <vt:lpstr>Slide 24</vt:lpstr>
      <vt:lpstr>Slide 25</vt:lpstr>
      <vt:lpstr>Slide 26</vt:lpstr>
      <vt:lpstr>Slide 27</vt:lpstr>
      <vt:lpstr>Construct a multidimensional array</vt:lpstr>
      <vt:lpstr>List task – can you:</vt:lpstr>
      <vt:lpstr>List task – can you:</vt:lpstr>
      <vt:lpstr>Homework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mhadley</dc:creator>
  <cp:lastModifiedBy>mhadley</cp:lastModifiedBy>
  <cp:revision>251</cp:revision>
  <dcterms:created xsi:type="dcterms:W3CDTF">2013-07-10T09:05:25Z</dcterms:created>
  <dcterms:modified xsi:type="dcterms:W3CDTF">2013-10-01T13:24:18Z</dcterms:modified>
</cp:coreProperties>
</file>