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62" r:id="rId9"/>
    <p:sldId id="263" r:id="rId10"/>
    <p:sldId id="260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724" autoAdjust="0"/>
  </p:normalViewPr>
  <p:slideViewPr>
    <p:cSldViewPr>
      <p:cViewPr varScale="1">
        <p:scale>
          <a:sx n="90" d="100"/>
          <a:sy n="90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0B8C6-2ECC-4AE0-ADF5-ACA159AB45F1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C667F-7F59-4E87-BCE4-6ECEE44F8D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need to make sure that you are in the correct room.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667F-7F59-4E87-BCE4-6ECEE44F8D4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my experience – no</a:t>
            </a:r>
            <a:r>
              <a:rPr lang="en-GB" baseline="0" dirty="0" smtClean="0"/>
              <a:t> one is allowed to sit in silence...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667F-7F59-4E87-BCE4-6ECEE44F8D4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9D56-EC16-4A28-86E7-471234461073}" type="datetimeFigureOut">
              <a:rPr lang="en-US" smtClean="0"/>
              <a:pPr/>
              <a:t>9/5/2013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AA5A-B76F-4E55-8D61-3A59362F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 What is this course all about?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1448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 – Practical</a:t>
                      </a:r>
                      <a:r>
                        <a:rPr lang="en-GB" sz="2800" baseline="0" dirty="0" smtClean="0"/>
                        <a:t> Programming</a:t>
                      </a:r>
                    </a:p>
                    <a:p>
                      <a:r>
                        <a:rPr lang="en-GB" sz="9600" baseline="0" dirty="0" smtClean="0"/>
                        <a:t>60%</a:t>
                      </a:r>
                      <a:endParaRPr lang="en-GB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 – Computing Fundamentals</a:t>
                      </a:r>
                    </a:p>
                    <a:p>
                      <a:r>
                        <a:rPr lang="en-GB" sz="9600" dirty="0" smtClean="0"/>
                        <a:t>40%</a:t>
                      </a:r>
                      <a:endParaRPr lang="en-GB" sz="9600" dirty="0"/>
                    </a:p>
                  </a:txBody>
                  <a:tcPr/>
                </a:tc>
              </a:tr>
              <a:tr h="2307441">
                <a:tc>
                  <a:txBody>
                    <a:bodyPr/>
                    <a:lstStyle/>
                    <a:p>
                      <a:r>
                        <a:rPr lang="en-GB" dirty="0" smtClean="0"/>
                        <a:t>2 x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tasks of 25 hours each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Choose from 4 projects: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GB" dirty="0" smtClean="0"/>
                        <a:t>Traditional Programming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GB" dirty="0" smtClean="0"/>
                        <a:t>Web based application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GB" dirty="0" smtClean="0"/>
                        <a:t>Game</a:t>
                      </a:r>
                      <a:endParaRPr lang="en-GB" baseline="0" dirty="0" smtClean="0"/>
                    </a:p>
                    <a:p>
                      <a:pPr marL="342900" indent="-342900">
                        <a:buAutoNum type="arabicParenBoth"/>
                      </a:pPr>
                      <a:r>
                        <a:rPr lang="en-GB" baseline="0" dirty="0" smtClean="0"/>
                        <a:t>Mobile phone APP</a:t>
                      </a:r>
                      <a:endParaRPr lang="en-GB" dirty="0" smtClean="0"/>
                    </a:p>
                    <a:p>
                      <a:pPr marL="342900" indent="-342900">
                        <a:buAutoNum type="arabicParenBoth"/>
                      </a:pPr>
                      <a:endParaRPr lang="en-GB" dirty="0" smtClean="0"/>
                    </a:p>
                    <a:p>
                      <a:pPr marL="342900" indent="-342900">
                        <a:buAutoNum type="arabicParenBoth"/>
                      </a:pPr>
                      <a:endParaRPr lang="en-GB" dirty="0" smtClean="0"/>
                    </a:p>
                    <a:p>
                      <a:pPr marL="342900" indent="-34290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x External</a:t>
                      </a:r>
                      <a:r>
                        <a:rPr lang="en-GB" baseline="0" dirty="0" smtClean="0"/>
                        <a:t> Examination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Based on Curriculum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1 hour 30 minute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What’s in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9"/>
            <a:ext cx="8229600" cy="50006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Rough idea: This will change according to </a:t>
            </a:r>
            <a:r>
              <a:rPr lang="en-GB" u="sng" dirty="0" smtClean="0"/>
              <a:t>you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571612"/>
          <a:ext cx="8286807" cy="479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3286148"/>
                <a:gridCol w="3714775"/>
              </a:tblGrid>
              <a:tr h="544804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Year 10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Year 11</a:t>
                      </a:r>
                      <a:endParaRPr lang="en-GB" sz="1800" b="1" dirty="0"/>
                    </a:p>
                  </a:txBody>
                  <a:tcPr/>
                </a:tc>
              </a:tr>
              <a:tr h="54480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Autumn 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Controlled Assessment 2</a:t>
                      </a:r>
                    </a:p>
                  </a:txBody>
                  <a:tcPr/>
                </a:tc>
              </a:tr>
              <a:tr h="785513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Autumn</a:t>
                      </a:r>
                      <a:r>
                        <a:rPr lang="en-GB" sz="1800" b="1" baseline="0" dirty="0" smtClean="0"/>
                        <a:t> 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Mock exam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Controlled Assessment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  <a:endParaRPr lang="en-GB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Mock exam</a:t>
                      </a:r>
                    </a:p>
                  </a:txBody>
                  <a:tcPr/>
                </a:tc>
              </a:tr>
              <a:tr h="54480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Spring</a:t>
                      </a:r>
                      <a:r>
                        <a:rPr lang="en-GB" sz="1800" b="1" baseline="0" dirty="0" smtClean="0"/>
                        <a:t> 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Controlled Assessment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Controlled Assessment 2</a:t>
                      </a:r>
                    </a:p>
                  </a:txBody>
                  <a:tcPr/>
                </a:tc>
              </a:tr>
              <a:tr h="54480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Spring</a:t>
                      </a:r>
                      <a:r>
                        <a:rPr lang="en-GB" sz="1800" b="1" baseline="0" dirty="0" smtClean="0"/>
                        <a:t> 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Controlled Assessment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</a:p>
                  </a:txBody>
                  <a:tcPr/>
                </a:tc>
              </a:tr>
              <a:tr h="589135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Summer</a:t>
                      </a:r>
                      <a:r>
                        <a:rPr lang="en-GB" sz="1800" b="1" baseline="0" dirty="0" smtClean="0"/>
                        <a:t> 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Controlled Assessment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Mock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  <a:endParaRPr lang="en-GB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Assessment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54480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Summer 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  <a:endParaRPr lang="en-GB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Theory</a:t>
                      </a:r>
                      <a:r>
                        <a:rPr lang="en-GB" sz="1800" b="1" baseline="0" dirty="0" smtClean="0"/>
                        <a:t> + programming</a:t>
                      </a:r>
                      <a:endParaRPr lang="en-GB" sz="1800" b="1" dirty="0" smtClean="0"/>
                    </a:p>
                  </a:txBody>
                  <a:tcPr/>
                </a:tc>
              </a:tr>
              <a:tr h="544804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Final exam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first term till Xmas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Academy</a:t>
            </a:r>
          </a:p>
          <a:p>
            <a:endParaRPr lang="en-GB" dirty="0" smtClean="0"/>
          </a:p>
          <a:p>
            <a:r>
              <a:rPr lang="en-GB" dirty="0" smtClean="0"/>
              <a:t>Become literate in programming</a:t>
            </a:r>
          </a:p>
          <a:p>
            <a:r>
              <a:rPr lang="en-GB" dirty="0" smtClean="0"/>
              <a:t>Become literate in the language</a:t>
            </a:r>
          </a:p>
          <a:p>
            <a:r>
              <a:rPr lang="en-GB" dirty="0" smtClean="0"/>
              <a:t>Become literate in the process</a:t>
            </a:r>
          </a:p>
          <a:p>
            <a:r>
              <a:rPr lang="en-GB" dirty="0" smtClean="0"/>
              <a:t>Become literate in the conventions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students will organise their folders</a:t>
            </a:r>
          </a:p>
          <a:p>
            <a:endParaRPr lang="en-GB" dirty="0"/>
          </a:p>
          <a:p>
            <a:r>
              <a:rPr lang="en-GB" dirty="0" smtClean="0"/>
              <a:t>All will understand what the structure of the course is:</a:t>
            </a:r>
          </a:p>
          <a:p>
            <a:endParaRPr lang="en-GB" dirty="0" smtClean="0"/>
          </a:p>
          <a:p>
            <a:r>
              <a:rPr lang="en-GB" dirty="0" smtClean="0"/>
              <a:t>We will answer all questions that you have about the subject: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did you do this?</a:t>
            </a:r>
          </a:p>
          <a:p>
            <a:endParaRPr lang="en-GB" dirty="0" smtClean="0"/>
          </a:p>
          <a:p>
            <a:r>
              <a:rPr lang="en-GB" dirty="0" smtClean="0"/>
              <a:t>What do you aim to get from it?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image of ‘Computer Scientists?’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image of ‘Computer Scientists?’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me one...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a small group...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aim:</a:t>
            </a:r>
          </a:p>
          <a:p>
            <a:endParaRPr lang="en-GB" dirty="0" smtClean="0"/>
          </a:p>
          <a:p>
            <a:r>
              <a:rPr lang="en-GB" dirty="0" smtClean="0"/>
              <a:t>For you to learn more from each other than you will from me.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(You don’t want me to stand at the front and lecture – trust me)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– Getting organised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Folder and Organisation: Your responsibility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0034" y="2428868"/>
            <a:ext cx="8143932" cy="407196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Your folder is: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3200" dirty="0" smtClean="0">
                <a:solidFill>
                  <a:schemeClr val="tx1"/>
                </a:solidFill>
              </a:rPr>
              <a:t>Your notes and revision notes </a:t>
            </a:r>
            <a:r>
              <a:rPr lang="en-GB" sz="2800" dirty="0" smtClean="0">
                <a:solidFill>
                  <a:schemeClr val="tx1"/>
                </a:solidFill>
              </a:rPr>
              <a:t>(no exercise books)</a:t>
            </a:r>
          </a:p>
          <a:p>
            <a:pPr>
              <a:buFontTx/>
              <a:buChar char="-"/>
            </a:pPr>
            <a:r>
              <a:rPr lang="en-GB" sz="3200" dirty="0" smtClean="0">
                <a:solidFill>
                  <a:schemeClr val="tx1"/>
                </a:solidFill>
              </a:rPr>
              <a:t>A way of communication between you and me</a:t>
            </a:r>
          </a:p>
          <a:p>
            <a:pPr>
              <a:buFontTx/>
              <a:buChar char="-"/>
            </a:pPr>
            <a:r>
              <a:rPr lang="en-GB" sz="3200" dirty="0" smtClean="0">
                <a:solidFill>
                  <a:schemeClr val="tx1"/>
                </a:solidFill>
              </a:rPr>
              <a:t>A place to collate official mark schemes and paperwork</a:t>
            </a:r>
          </a:p>
          <a:p>
            <a:pPr>
              <a:buFontTx/>
              <a:buChar char="-"/>
            </a:pPr>
            <a:endParaRPr lang="en-GB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3200" dirty="0" smtClean="0">
                <a:solidFill>
                  <a:schemeClr val="tx1"/>
                </a:solidFill>
              </a:rPr>
              <a:t>It needs to be kept up to date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course is knowledge </a:t>
            </a:r>
            <a:r>
              <a:rPr lang="en-GB" dirty="0" smtClean="0"/>
              <a:t>is </a:t>
            </a:r>
            <a:r>
              <a:rPr lang="en-GB" b="1" dirty="0" smtClean="0">
                <a:latin typeface="Arial Black" pitchFamily="34" charset="0"/>
              </a:rPr>
              <a:t>THICK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Make sure that you keep all notes in your folder.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main difference between </a:t>
            </a:r>
            <a:br>
              <a:rPr lang="en-GB" sz="2800" dirty="0" smtClean="0"/>
            </a:br>
            <a:r>
              <a:rPr lang="en-GB" sz="2800" dirty="0" smtClean="0"/>
              <a:t>Computer Science and what you have done before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49392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ICT GCSE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Computer</a:t>
                      </a:r>
                      <a:r>
                        <a:rPr lang="en-GB" sz="3200" baseline="0" dirty="0" smtClean="0"/>
                        <a:t> Science GCSE</a:t>
                      </a:r>
                      <a:endParaRPr lang="en-GB" sz="3200" dirty="0"/>
                    </a:p>
                  </a:txBody>
                  <a:tcPr/>
                </a:tc>
              </a:tr>
              <a:tr h="213673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GB" dirty="0" smtClean="0"/>
                        <a:t>Developing skills using software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dirty="0" smtClean="0"/>
                        <a:t>Using a computer program</a:t>
                      </a:r>
                      <a:r>
                        <a:rPr lang="en-GB" baseline="0" dirty="0" smtClean="0"/>
                        <a:t> to create products to be used </a:t>
                      </a:r>
                      <a:r>
                        <a:rPr lang="en-GB" baseline="0" dirty="0" err="1" smtClean="0"/>
                        <a:t>e.g</a:t>
                      </a:r>
                      <a:r>
                        <a:rPr lang="en-GB" baseline="0" dirty="0" smtClean="0"/>
                        <a:t> in a campaign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baseline="0" dirty="0" smtClean="0"/>
                        <a:t>Becoming digitally literate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baseline="0" dirty="0" smtClean="0"/>
                        <a:t>Becoming a responsible and safe user of ICT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baseline="0" dirty="0" smtClean="0"/>
                        <a:t>How does the computer process the 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baseline="0" dirty="0" smtClean="0"/>
                        <a:t>How does a computer work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baseline="0" dirty="0" smtClean="0"/>
                        <a:t>Problem solving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baseline="0" dirty="0" smtClean="0"/>
                        <a:t>Learning to program the computer in order to do a job – not relying on an existing piece of software to do the job.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00034" y="4786322"/>
            <a:ext cx="8143932" cy="1928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Therefore for Computer Science: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We don’t need fast mega u to date computers – we’re not making posters and movies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 lot of the work we do will be abstract and theoretical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 will not be able to teach you everything about programming – you will need to self study. (A lot of successful people in the industry will be teach and develop their skills independently outside the classroom)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523</Words>
  <Application>Microsoft Office PowerPoint</Application>
  <PresentationFormat>On-screen Show (4:3)</PresentationFormat>
  <Paragraphs>110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1. What is this course all about?</vt:lpstr>
      <vt:lpstr>Learning objectives</vt:lpstr>
      <vt:lpstr>Discuss!</vt:lpstr>
      <vt:lpstr>What is the image of ‘Computer Scientists?’</vt:lpstr>
      <vt:lpstr>What is the image of ‘Computer Scientists?’</vt:lpstr>
      <vt:lpstr>You are a small group...</vt:lpstr>
      <vt:lpstr>Task 1 – Getting organised</vt:lpstr>
      <vt:lpstr>Note taking</vt:lpstr>
      <vt:lpstr>The main difference between  Computer Science and what you have done before</vt:lpstr>
      <vt:lpstr>Course structure</vt:lpstr>
      <vt:lpstr>What’s in the course</vt:lpstr>
      <vt:lpstr>Homework – first term till Xmas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is this course all about?</dc:title>
  <dc:creator>mhadley</dc:creator>
  <cp:lastModifiedBy>mhadley</cp:lastModifiedBy>
  <cp:revision>14</cp:revision>
  <dcterms:created xsi:type="dcterms:W3CDTF">2013-07-10T08:28:45Z</dcterms:created>
  <dcterms:modified xsi:type="dcterms:W3CDTF">2013-09-05T10:53:00Z</dcterms:modified>
</cp:coreProperties>
</file>